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03852D-E8F7-4FB5-A12A-A6BF9689C33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DCBE090E-38AA-4719-87DB-B059E89C496A}">
      <dgm:prSet phldrT="[Texto]" custT="1"/>
      <dgm:spPr/>
      <dgm:t>
        <a:bodyPr/>
        <a:lstStyle/>
        <a:p>
          <a:r>
            <a:rPr lang="pt-PT" sz="2000" b="1" dirty="0"/>
            <a:t>DOMÍNIOS</a:t>
          </a:r>
        </a:p>
      </dgm:t>
    </dgm:pt>
    <dgm:pt modelId="{A651F008-6739-4A43-8DC4-337325D5F821}" type="parTrans" cxnId="{2C1EC0E2-7A99-4284-B19B-9582BA212877}">
      <dgm:prSet/>
      <dgm:spPr/>
      <dgm:t>
        <a:bodyPr/>
        <a:lstStyle/>
        <a:p>
          <a:endParaRPr lang="pt-PT"/>
        </a:p>
      </dgm:t>
    </dgm:pt>
    <dgm:pt modelId="{4AF8DD57-55B5-4393-8AE7-40DA5F272690}" type="sibTrans" cxnId="{2C1EC0E2-7A99-4284-B19B-9582BA212877}">
      <dgm:prSet/>
      <dgm:spPr/>
      <dgm:t>
        <a:bodyPr/>
        <a:lstStyle/>
        <a:p>
          <a:endParaRPr lang="pt-PT"/>
        </a:p>
      </dgm:t>
    </dgm:pt>
    <dgm:pt modelId="{4D14BB88-E809-47FF-8BD8-0070DC0BF3C9}">
      <dgm:prSet phldrT="[Texto]"/>
      <dgm:spPr/>
      <dgm:t>
        <a:bodyPr/>
        <a:lstStyle/>
        <a:p>
          <a:r>
            <a:rPr lang="pt-PT" dirty="0"/>
            <a:t>Resultados escolares</a:t>
          </a:r>
        </a:p>
      </dgm:t>
    </dgm:pt>
    <dgm:pt modelId="{7838BD85-186F-4640-90DC-1267DC2049EA}" type="parTrans" cxnId="{3173E0CC-AC17-44DA-8455-B5E918B5B376}">
      <dgm:prSet/>
      <dgm:spPr/>
      <dgm:t>
        <a:bodyPr/>
        <a:lstStyle/>
        <a:p>
          <a:endParaRPr lang="pt-PT"/>
        </a:p>
      </dgm:t>
    </dgm:pt>
    <dgm:pt modelId="{CDC167EA-2B4B-451F-9A77-7A947F1B95D3}" type="sibTrans" cxnId="{3173E0CC-AC17-44DA-8455-B5E918B5B376}">
      <dgm:prSet/>
      <dgm:spPr/>
      <dgm:t>
        <a:bodyPr/>
        <a:lstStyle/>
        <a:p>
          <a:endParaRPr lang="pt-PT"/>
        </a:p>
      </dgm:t>
    </dgm:pt>
    <dgm:pt modelId="{C02384F7-6A90-4805-B644-4408B95E6E9C}">
      <dgm:prSet phldrT="[Texto]"/>
      <dgm:spPr/>
      <dgm:t>
        <a:bodyPr/>
        <a:lstStyle/>
        <a:p>
          <a:r>
            <a:rPr lang="pt-PT" dirty="0"/>
            <a:t>Organização e gestão escolar</a:t>
          </a:r>
        </a:p>
      </dgm:t>
    </dgm:pt>
    <dgm:pt modelId="{3BEA7DBF-64A8-4999-AE45-17CF9828CFE9}" type="parTrans" cxnId="{F893AB08-5E03-4958-90CB-38266AEE0BC1}">
      <dgm:prSet/>
      <dgm:spPr/>
      <dgm:t>
        <a:bodyPr/>
        <a:lstStyle/>
        <a:p>
          <a:endParaRPr lang="pt-PT"/>
        </a:p>
      </dgm:t>
    </dgm:pt>
    <dgm:pt modelId="{77933CF7-DDA7-404B-B70D-21B40BDF56B7}" type="sibTrans" cxnId="{F893AB08-5E03-4958-90CB-38266AEE0BC1}">
      <dgm:prSet/>
      <dgm:spPr/>
      <dgm:t>
        <a:bodyPr/>
        <a:lstStyle/>
        <a:p>
          <a:endParaRPr lang="pt-PT"/>
        </a:p>
      </dgm:t>
    </dgm:pt>
    <dgm:pt modelId="{65F39BF8-9933-4D9F-A6AA-A1FEF4D210CE}">
      <dgm:prSet phldrT="[Texto]"/>
      <dgm:spPr/>
      <dgm:t>
        <a:bodyPr/>
        <a:lstStyle/>
        <a:p>
          <a:r>
            <a:rPr lang="pt-PT" dirty="0"/>
            <a:t>Problemas e aspetos positivos</a:t>
          </a:r>
        </a:p>
      </dgm:t>
    </dgm:pt>
    <dgm:pt modelId="{5FF7454D-4E7F-44E4-8846-B3CF945A5D88}" type="parTrans" cxnId="{472C9B50-4DEF-46B5-97F3-ED259AEFD6D1}">
      <dgm:prSet/>
      <dgm:spPr/>
      <dgm:t>
        <a:bodyPr/>
        <a:lstStyle/>
        <a:p>
          <a:endParaRPr lang="pt-PT"/>
        </a:p>
      </dgm:t>
    </dgm:pt>
    <dgm:pt modelId="{4E4B616B-AFCD-4667-87BB-A20F3EF42283}" type="sibTrans" cxnId="{472C9B50-4DEF-46B5-97F3-ED259AEFD6D1}">
      <dgm:prSet/>
      <dgm:spPr/>
      <dgm:t>
        <a:bodyPr/>
        <a:lstStyle/>
        <a:p>
          <a:endParaRPr lang="pt-PT"/>
        </a:p>
      </dgm:t>
    </dgm:pt>
    <dgm:pt modelId="{E59B81B5-2D7B-4AC4-8664-F51696AD5146}">
      <dgm:prSet phldrT="[Texto]"/>
      <dgm:spPr/>
      <dgm:t>
        <a:bodyPr/>
        <a:lstStyle/>
        <a:p>
          <a:r>
            <a:rPr lang="pt-PT" dirty="0"/>
            <a:t>Cultura de escola</a:t>
          </a:r>
        </a:p>
      </dgm:t>
    </dgm:pt>
    <dgm:pt modelId="{FD5C27A1-430A-401B-B403-430298612C6A}" type="parTrans" cxnId="{30D56F26-949C-4AB3-9D1A-9864C18E687A}">
      <dgm:prSet/>
      <dgm:spPr/>
      <dgm:t>
        <a:bodyPr/>
        <a:lstStyle/>
        <a:p>
          <a:endParaRPr lang="pt-PT"/>
        </a:p>
      </dgm:t>
    </dgm:pt>
    <dgm:pt modelId="{E1CBA2B7-D019-4B36-A35C-165350339F54}" type="sibTrans" cxnId="{30D56F26-949C-4AB3-9D1A-9864C18E687A}">
      <dgm:prSet/>
      <dgm:spPr/>
      <dgm:t>
        <a:bodyPr/>
        <a:lstStyle/>
        <a:p>
          <a:endParaRPr lang="pt-PT"/>
        </a:p>
      </dgm:t>
    </dgm:pt>
    <dgm:pt modelId="{0507F234-EFD9-42B2-B054-AF59B5554EC6}" type="pres">
      <dgm:prSet presAssocID="{1203852D-E8F7-4FB5-A12A-A6BF9689C33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4C19A4E-2B04-4ECC-AC6B-562570B5B0C8}" type="pres">
      <dgm:prSet presAssocID="{DCBE090E-38AA-4719-87DB-B059E89C496A}" presName="centerShape" presStyleLbl="node0" presStyleIdx="0" presStyleCnt="1" custScaleX="115512"/>
      <dgm:spPr/>
    </dgm:pt>
    <dgm:pt modelId="{6CD07063-56A0-410E-9848-CF96AF66FC69}" type="pres">
      <dgm:prSet presAssocID="{4D14BB88-E809-47FF-8BD8-0070DC0BF3C9}" presName="node" presStyleLbl="node1" presStyleIdx="0" presStyleCnt="4" custRadScaleRad="100341" custRadScaleInc="-13846">
        <dgm:presLayoutVars>
          <dgm:bulletEnabled val="1"/>
        </dgm:presLayoutVars>
      </dgm:prSet>
      <dgm:spPr/>
    </dgm:pt>
    <dgm:pt modelId="{FCFC14A9-51B3-4BC5-819F-4D6DF743D8C7}" type="pres">
      <dgm:prSet presAssocID="{4D14BB88-E809-47FF-8BD8-0070DC0BF3C9}" presName="dummy" presStyleCnt="0"/>
      <dgm:spPr/>
    </dgm:pt>
    <dgm:pt modelId="{888A637F-02DE-4F1B-A066-CE6216DB1189}" type="pres">
      <dgm:prSet presAssocID="{CDC167EA-2B4B-451F-9A77-7A947F1B95D3}" presName="sibTrans" presStyleLbl="sibTrans2D1" presStyleIdx="0" presStyleCnt="4"/>
      <dgm:spPr/>
    </dgm:pt>
    <dgm:pt modelId="{1ECF507E-5D6C-42F1-AB41-5F46E0342280}" type="pres">
      <dgm:prSet presAssocID="{C02384F7-6A90-4805-B644-4408B95E6E9C}" presName="node" presStyleLbl="node1" presStyleIdx="1" presStyleCnt="4">
        <dgm:presLayoutVars>
          <dgm:bulletEnabled val="1"/>
        </dgm:presLayoutVars>
      </dgm:prSet>
      <dgm:spPr/>
    </dgm:pt>
    <dgm:pt modelId="{9E5EFED6-BC2D-4BD6-B4D9-6C9B215173CF}" type="pres">
      <dgm:prSet presAssocID="{C02384F7-6A90-4805-B644-4408B95E6E9C}" presName="dummy" presStyleCnt="0"/>
      <dgm:spPr/>
    </dgm:pt>
    <dgm:pt modelId="{8C5ED67C-FD10-4448-A2F3-10221D74CE06}" type="pres">
      <dgm:prSet presAssocID="{77933CF7-DDA7-404B-B70D-21B40BDF56B7}" presName="sibTrans" presStyleLbl="sibTrans2D1" presStyleIdx="1" presStyleCnt="4"/>
      <dgm:spPr/>
    </dgm:pt>
    <dgm:pt modelId="{071569B7-E8BC-4C7E-AAB7-846C93131C2E}" type="pres">
      <dgm:prSet presAssocID="{65F39BF8-9933-4D9F-A6AA-A1FEF4D210CE}" presName="node" presStyleLbl="node1" presStyleIdx="2" presStyleCnt="4">
        <dgm:presLayoutVars>
          <dgm:bulletEnabled val="1"/>
        </dgm:presLayoutVars>
      </dgm:prSet>
      <dgm:spPr/>
    </dgm:pt>
    <dgm:pt modelId="{15725965-8CBC-46AF-8C9B-1E863F9E1FD8}" type="pres">
      <dgm:prSet presAssocID="{65F39BF8-9933-4D9F-A6AA-A1FEF4D210CE}" presName="dummy" presStyleCnt="0"/>
      <dgm:spPr/>
    </dgm:pt>
    <dgm:pt modelId="{B58111BD-64BA-4E38-A73C-8CFB017C0170}" type="pres">
      <dgm:prSet presAssocID="{4E4B616B-AFCD-4667-87BB-A20F3EF42283}" presName="sibTrans" presStyleLbl="sibTrans2D1" presStyleIdx="2" presStyleCnt="4"/>
      <dgm:spPr/>
    </dgm:pt>
    <dgm:pt modelId="{800AA934-DC47-4DD5-9CD2-B5ACB6FBE1E7}" type="pres">
      <dgm:prSet presAssocID="{E59B81B5-2D7B-4AC4-8664-F51696AD5146}" presName="node" presStyleLbl="node1" presStyleIdx="3" presStyleCnt="4">
        <dgm:presLayoutVars>
          <dgm:bulletEnabled val="1"/>
        </dgm:presLayoutVars>
      </dgm:prSet>
      <dgm:spPr/>
    </dgm:pt>
    <dgm:pt modelId="{288948C5-D69D-42F1-A6CA-9064B104E219}" type="pres">
      <dgm:prSet presAssocID="{E59B81B5-2D7B-4AC4-8664-F51696AD5146}" presName="dummy" presStyleCnt="0"/>
      <dgm:spPr/>
    </dgm:pt>
    <dgm:pt modelId="{B8A9AF79-EBC8-407E-8CFB-E54C6594A61C}" type="pres">
      <dgm:prSet presAssocID="{E1CBA2B7-D019-4B36-A35C-165350339F54}" presName="sibTrans" presStyleLbl="sibTrans2D1" presStyleIdx="3" presStyleCnt="4"/>
      <dgm:spPr/>
    </dgm:pt>
  </dgm:ptLst>
  <dgm:cxnLst>
    <dgm:cxn modelId="{F893AB08-5E03-4958-90CB-38266AEE0BC1}" srcId="{DCBE090E-38AA-4719-87DB-B059E89C496A}" destId="{C02384F7-6A90-4805-B644-4408B95E6E9C}" srcOrd="1" destOrd="0" parTransId="{3BEA7DBF-64A8-4999-AE45-17CF9828CFE9}" sibTransId="{77933CF7-DDA7-404B-B70D-21B40BDF56B7}"/>
    <dgm:cxn modelId="{92039C0A-061E-466F-B07F-F884CD35D237}" type="presOf" srcId="{65F39BF8-9933-4D9F-A6AA-A1FEF4D210CE}" destId="{071569B7-E8BC-4C7E-AAB7-846C93131C2E}" srcOrd="0" destOrd="0" presId="urn:microsoft.com/office/officeart/2005/8/layout/radial6"/>
    <dgm:cxn modelId="{30D56F26-949C-4AB3-9D1A-9864C18E687A}" srcId="{DCBE090E-38AA-4719-87DB-B059E89C496A}" destId="{E59B81B5-2D7B-4AC4-8664-F51696AD5146}" srcOrd="3" destOrd="0" parTransId="{FD5C27A1-430A-401B-B403-430298612C6A}" sibTransId="{E1CBA2B7-D019-4B36-A35C-165350339F54}"/>
    <dgm:cxn modelId="{5410FF27-92F9-4A7C-BDFF-4CC04DFD4BBA}" type="presOf" srcId="{1203852D-E8F7-4FB5-A12A-A6BF9689C335}" destId="{0507F234-EFD9-42B2-B054-AF59B5554EC6}" srcOrd="0" destOrd="0" presId="urn:microsoft.com/office/officeart/2005/8/layout/radial6"/>
    <dgm:cxn modelId="{3666025E-2689-4B4B-9864-C7116800B8EF}" type="presOf" srcId="{CDC167EA-2B4B-451F-9A77-7A947F1B95D3}" destId="{888A637F-02DE-4F1B-A066-CE6216DB1189}" srcOrd="0" destOrd="0" presId="urn:microsoft.com/office/officeart/2005/8/layout/radial6"/>
    <dgm:cxn modelId="{90A9746B-AAD6-48E8-A41E-14BF2DBEA6FE}" type="presOf" srcId="{4D14BB88-E809-47FF-8BD8-0070DC0BF3C9}" destId="{6CD07063-56A0-410E-9848-CF96AF66FC69}" srcOrd="0" destOrd="0" presId="urn:microsoft.com/office/officeart/2005/8/layout/radial6"/>
    <dgm:cxn modelId="{472C9B50-4DEF-46B5-97F3-ED259AEFD6D1}" srcId="{DCBE090E-38AA-4719-87DB-B059E89C496A}" destId="{65F39BF8-9933-4D9F-A6AA-A1FEF4D210CE}" srcOrd="2" destOrd="0" parTransId="{5FF7454D-4E7F-44E4-8846-B3CF945A5D88}" sibTransId="{4E4B616B-AFCD-4667-87BB-A20F3EF42283}"/>
    <dgm:cxn modelId="{F3FB8573-349E-436E-9FC5-F29D037A7C00}" type="presOf" srcId="{4E4B616B-AFCD-4667-87BB-A20F3EF42283}" destId="{B58111BD-64BA-4E38-A73C-8CFB017C0170}" srcOrd="0" destOrd="0" presId="urn:microsoft.com/office/officeart/2005/8/layout/radial6"/>
    <dgm:cxn modelId="{DC2F5C75-BEF4-4843-BA45-A3074FAD8630}" type="presOf" srcId="{E59B81B5-2D7B-4AC4-8664-F51696AD5146}" destId="{800AA934-DC47-4DD5-9CD2-B5ACB6FBE1E7}" srcOrd="0" destOrd="0" presId="urn:microsoft.com/office/officeart/2005/8/layout/radial6"/>
    <dgm:cxn modelId="{1F1563A9-E4EB-4E00-AF45-4D610A99A87C}" type="presOf" srcId="{C02384F7-6A90-4805-B644-4408B95E6E9C}" destId="{1ECF507E-5D6C-42F1-AB41-5F46E0342280}" srcOrd="0" destOrd="0" presId="urn:microsoft.com/office/officeart/2005/8/layout/radial6"/>
    <dgm:cxn modelId="{755D12C7-23DF-449F-9973-AE698A5E257F}" type="presOf" srcId="{E1CBA2B7-D019-4B36-A35C-165350339F54}" destId="{B8A9AF79-EBC8-407E-8CFB-E54C6594A61C}" srcOrd="0" destOrd="0" presId="urn:microsoft.com/office/officeart/2005/8/layout/radial6"/>
    <dgm:cxn modelId="{3173E0CC-AC17-44DA-8455-B5E918B5B376}" srcId="{DCBE090E-38AA-4719-87DB-B059E89C496A}" destId="{4D14BB88-E809-47FF-8BD8-0070DC0BF3C9}" srcOrd="0" destOrd="0" parTransId="{7838BD85-186F-4640-90DC-1267DC2049EA}" sibTransId="{CDC167EA-2B4B-451F-9A77-7A947F1B95D3}"/>
    <dgm:cxn modelId="{40C90FDB-B3EC-4EE5-BC4A-C4B8E83519D3}" type="presOf" srcId="{77933CF7-DDA7-404B-B70D-21B40BDF56B7}" destId="{8C5ED67C-FD10-4448-A2F3-10221D74CE06}" srcOrd="0" destOrd="0" presId="urn:microsoft.com/office/officeart/2005/8/layout/radial6"/>
    <dgm:cxn modelId="{2C1EC0E2-7A99-4284-B19B-9582BA212877}" srcId="{1203852D-E8F7-4FB5-A12A-A6BF9689C335}" destId="{DCBE090E-38AA-4719-87DB-B059E89C496A}" srcOrd="0" destOrd="0" parTransId="{A651F008-6739-4A43-8DC4-337325D5F821}" sibTransId="{4AF8DD57-55B5-4393-8AE7-40DA5F272690}"/>
    <dgm:cxn modelId="{824A91E5-6B7A-4528-8AE3-396D1E5EC618}" type="presOf" srcId="{DCBE090E-38AA-4719-87DB-B059E89C496A}" destId="{C4C19A4E-2B04-4ECC-AC6B-562570B5B0C8}" srcOrd="0" destOrd="0" presId="urn:microsoft.com/office/officeart/2005/8/layout/radial6"/>
    <dgm:cxn modelId="{69AA909C-BC69-4816-895A-CD32528DE6F9}" type="presParOf" srcId="{0507F234-EFD9-42B2-B054-AF59B5554EC6}" destId="{C4C19A4E-2B04-4ECC-AC6B-562570B5B0C8}" srcOrd="0" destOrd="0" presId="urn:microsoft.com/office/officeart/2005/8/layout/radial6"/>
    <dgm:cxn modelId="{7FF2257E-087D-4E0B-86EA-174E52F7101B}" type="presParOf" srcId="{0507F234-EFD9-42B2-B054-AF59B5554EC6}" destId="{6CD07063-56A0-410E-9848-CF96AF66FC69}" srcOrd="1" destOrd="0" presId="urn:microsoft.com/office/officeart/2005/8/layout/radial6"/>
    <dgm:cxn modelId="{84DDCE6D-CC21-45BF-A6F6-77ECD10C9625}" type="presParOf" srcId="{0507F234-EFD9-42B2-B054-AF59B5554EC6}" destId="{FCFC14A9-51B3-4BC5-819F-4D6DF743D8C7}" srcOrd="2" destOrd="0" presId="urn:microsoft.com/office/officeart/2005/8/layout/radial6"/>
    <dgm:cxn modelId="{E6F1384B-BB6B-4A9E-BD95-57F557741FF4}" type="presParOf" srcId="{0507F234-EFD9-42B2-B054-AF59B5554EC6}" destId="{888A637F-02DE-4F1B-A066-CE6216DB1189}" srcOrd="3" destOrd="0" presId="urn:microsoft.com/office/officeart/2005/8/layout/radial6"/>
    <dgm:cxn modelId="{3C0F7DBE-BD22-4775-8C2C-DFFEA67B297F}" type="presParOf" srcId="{0507F234-EFD9-42B2-B054-AF59B5554EC6}" destId="{1ECF507E-5D6C-42F1-AB41-5F46E0342280}" srcOrd="4" destOrd="0" presId="urn:microsoft.com/office/officeart/2005/8/layout/radial6"/>
    <dgm:cxn modelId="{15E55DD5-E55E-4FA4-8FC7-DF030C050937}" type="presParOf" srcId="{0507F234-EFD9-42B2-B054-AF59B5554EC6}" destId="{9E5EFED6-BC2D-4BD6-B4D9-6C9B215173CF}" srcOrd="5" destOrd="0" presId="urn:microsoft.com/office/officeart/2005/8/layout/radial6"/>
    <dgm:cxn modelId="{4BF2E664-DA43-4E68-B0D2-8B769DF299B3}" type="presParOf" srcId="{0507F234-EFD9-42B2-B054-AF59B5554EC6}" destId="{8C5ED67C-FD10-4448-A2F3-10221D74CE06}" srcOrd="6" destOrd="0" presId="urn:microsoft.com/office/officeart/2005/8/layout/radial6"/>
    <dgm:cxn modelId="{72D9697A-644B-4FD6-9276-E2114F06CEF4}" type="presParOf" srcId="{0507F234-EFD9-42B2-B054-AF59B5554EC6}" destId="{071569B7-E8BC-4C7E-AAB7-846C93131C2E}" srcOrd="7" destOrd="0" presId="urn:microsoft.com/office/officeart/2005/8/layout/radial6"/>
    <dgm:cxn modelId="{4BC35E41-4B60-4FF8-A83F-18E8FC4BE024}" type="presParOf" srcId="{0507F234-EFD9-42B2-B054-AF59B5554EC6}" destId="{15725965-8CBC-46AF-8C9B-1E863F9E1FD8}" srcOrd="8" destOrd="0" presId="urn:microsoft.com/office/officeart/2005/8/layout/radial6"/>
    <dgm:cxn modelId="{6C1B4DF9-CEF3-43A9-A57D-0BBBB81884A5}" type="presParOf" srcId="{0507F234-EFD9-42B2-B054-AF59B5554EC6}" destId="{B58111BD-64BA-4E38-A73C-8CFB017C0170}" srcOrd="9" destOrd="0" presId="urn:microsoft.com/office/officeart/2005/8/layout/radial6"/>
    <dgm:cxn modelId="{F75219F2-42A7-46BA-B8DB-B1F0576A44EE}" type="presParOf" srcId="{0507F234-EFD9-42B2-B054-AF59B5554EC6}" destId="{800AA934-DC47-4DD5-9CD2-B5ACB6FBE1E7}" srcOrd="10" destOrd="0" presId="urn:microsoft.com/office/officeart/2005/8/layout/radial6"/>
    <dgm:cxn modelId="{1E0FF777-54E5-4EE7-8E73-63D1BD9B22B7}" type="presParOf" srcId="{0507F234-EFD9-42B2-B054-AF59B5554EC6}" destId="{288948C5-D69D-42F1-A6CA-9064B104E219}" srcOrd="11" destOrd="0" presId="urn:microsoft.com/office/officeart/2005/8/layout/radial6"/>
    <dgm:cxn modelId="{C76632A8-347A-4E58-BC1D-74B59E7FEDB0}" type="presParOf" srcId="{0507F234-EFD9-42B2-B054-AF59B5554EC6}" destId="{B8A9AF79-EBC8-407E-8CFB-E54C6594A61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147DB9-C28A-42A3-9BF4-A760FDB5021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1E8F7F7F-AB72-4BE2-BC48-41C9AD9F2754}">
      <dgm:prSet phldrT="[Texto]" custT="1"/>
      <dgm:spPr/>
      <dgm:t>
        <a:bodyPr/>
        <a:lstStyle/>
        <a:p>
          <a:r>
            <a:rPr lang="pt-PT" sz="1100" dirty="0"/>
            <a:t>Resultados escolares</a:t>
          </a:r>
        </a:p>
      </dgm:t>
    </dgm:pt>
    <dgm:pt modelId="{0E4027FB-4087-46A9-9444-AC861FB1C5A1}" type="parTrans" cxnId="{3BC04993-42B0-4CA5-ACFE-D21C4E537C60}">
      <dgm:prSet/>
      <dgm:spPr/>
      <dgm:t>
        <a:bodyPr/>
        <a:lstStyle/>
        <a:p>
          <a:endParaRPr lang="pt-PT"/>
        </a:p>
      </dgm:t>
    </dgm:pt>
    <dgm:pt modelId="{B1439CE0-89DA-486A-A447-04AC41EFA8E4}" type="sibTrans" cxnId="{3BC04993-42B0-4CA5-ACFE-D21C4E537C60}">
      <dgm:prSet/>
      <dgm:spPr/>
      <dgm:t>
        <a:bodyPr/>
        <a:lstStyle/>
        <a:p>
          <a:endParaRPr lang="pt-PT"/>
        </a:p>
      </dgm:t>
    </dgm:pt>
    <dgm:pt modelId="{AED4BF37-0438-4D56-83D2-A2E2E179A6C5}">
      <dgm:prSet phldrT="[Texto]" custT="1"/>
      <dgm:spPr/>
      <dgm:t>
        <a:bodyPr/>
        <a:lstStyle/>
        <a:p>
          <a:r>
            <a:rPr lang="pt-PT" sz="1600" dirty="0" err="1"/>
            <a:t>Port</a:t>
          </a:r>
          <a:r>
            <a:rPr lang="pt-PT" sz="1600" dirty="0"/>
            <a:t>/</a:t>
          </a:r>
          <a:r>
            <a:rPr lang="pt-PT" sz="1600" dirty="0" err="1"/>
            <a:t>Mat</a:t>
          </a:r>
          <a:r>
            <a:rPr lang="pt-PT" sz="1600" dirty="0"/>
            <a:t>/Est. Meio</a:t>
          </a:r>
        </a:p>
      </dgm:t>
    </dgm:pt>
    <dgm:pt modelId="{B15C46E2-48C9-4929-8AF8-57FF617408F4}" type="parTrans" cxnId="{82854110-649C-4ED7-A0C5-34996715264F}">
      <dgm:prSet/>
      <dgm:spPr/>
      <dgm:t>
        <a:bodyPr/>
        <a:lstStyle/>
        <a:p>
          <a:endParaRPr lang="pt-PT"/>
        </a:p>
      </dgm:t>
    </dgm:pt>
    <dgm:pt modelId="{956BB9CA-64C6-4274-81CB-EDBB3DFD5ED8}" type="sibTrans" cxnId="{82854110-649C-4ED7-A0C5-34996715264F}">
      <dgm:prSet/>
      <dgm:spPr/>
      <dgm:t>
        <a:bodyPr/>
        <a:lstStyle/>
        <a:p>
          <a:endParaRPr lang="pt-PT"/>
        </a:p>
      </dgm:t>
    </dgm:pt>
    <dgm:pt modelId="{3D8A847D-25C6-4516-8E71-9130A313458A}">
      <dgm:prSet phldrT="[Texto]" custT="1"/>
      <dgm:spPr/>
      <dgm:t>
        <a:bodyPr/>
        <a:lstStyle/>
        <a:p>
          <a:r>
            <a:rPr lang="pt-PT" sz="1600" dirty="0"/>
            <a:t>Avaliação trimestral de TIC (conhecimentos/atitudes/valores</a:t>
          </a:r>
          <a:r>
            <a:rPr lang="pt-PT" sz="1100" dirty="0"/>
            <a:t>)</a:t>
          </a:r>
        </a:p>
      </dgm:t>
    </dgm:pt>
    <dgm:pt modelId="{6624AF41-5C73-4608-A17E-3F4DBD5E70BE}" type="parTrans" cxnId="{446B536F-5813-4CDB-8FF3-143284DD0752}">
      <dgm:prSet/>
      <dgm:spPr/>
      <dgm:t>
        <a:bodyPr/>
        <a:lstStyle/>
        <a:p>
          <a:endParaRPr lang="pt-PT"/>
        </a:p>
      </dgm:t>
    </dgm:pt>
    <dgm:pt modelId="{C00399A6-A4AB-46B6-90F6-9242A4F314DD}" type="sibTrans" cxnId="{446B536F-5813-4CDB-8FF3-143284DD0752}">
      <dgm:prSet/>
      <dgm:spPr/>
      <dgm:t>
        <a:bodyPr/>
        <a:lstStyle/>
        <a:p>
          <a:endParaRPr lang="pt-PT"/>
        </a:p>
      </dgm:t>
    </dgm:pt>
    <dgm:pt modelId="{872653ED-6DE4-4DC6-9DE6-45171D9CB2E8}">
      <dgm:prSet phldrT="[Texto]" custT="1"/>
      <dgm:spPr/>
      <dgm:t>
        <a:bodyPr/>
        <a:lstStyle/>
        <a:p>
          <a:r>
            <a:rPr lang="pt-PT" sz="1200" dirty="0"/>
            <a:t>Organização e gestão Escolar</a:t>
          </a:r>
        </a:p>
      </dgm:t>
    </dgm:pt>
    <dgm:pt modelId="{E2E43072-DB39-4E6A-8FB1-61C81D68621E}" type="parTrans" cxnId="{69D5EB3F-9860-453E-8060-9E42093DAC4C}">
      <dgm:prSet/>
      <dgm:spPr/>
      <dgm:t>
        <a:bodyPr/>
        <a:lstStyle/>
        <a:p>
          <a:endParaRPr lang="pt-PT"/>
        </a:p>
      </dgm:t>
    </dgm:pt>
    <dgm:pt modelId="{8FC2DC74-4617-47FE-86C2-85496B4345C9}" type="sibTrans" cxnId="{69D5EB3F-9860-453E-8060-9E42093DAC4C}">
      <dgm:prSet/>
      <dgm:spPr/>
      <dgm:t>
        <a:bodyPr/>
        <a:lstStyle/>
        <a:p>
          <a:endParaRPr lang="pt-PT"/>
        </a:p>
      </dgm:t>
    </dgm:pt>
    <dgm:pt modelId="{A850B86F-8810-4965-8913-378372673140}">
      <dgm:prSet phldrT="[Texto]" custT="1"/>
      <dgm:spPr/>
      <dgm:t>
        <a:bodyPr/>
        <a:lstStyle/>
        <a:p>
          <a:r>
            <a:rPr lang="pt-PT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Serviços (reprografia/</a:t>
          </a:r>
          <a:r>
            <a:rPr lang="pt-PT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serv</a:t>
          </a:r>
          <a:r>
            <a:rPr lang="pt-PT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. Administrativos/refeitório/limpeza)</a:t>
          </a:r>
        </a:p>
      </dgm:t>
    </dgm:pt>
    <dgm:pt modelId="{B150F4B4-671D-4889-9D6D-3C081D325A07}" type="parTrans" cxnId="{E2B8A6B8-4846-4E4E-8058-8F783458DDB7}">
      <dgm:prSet/>
      <dgm:spPr/>
      <dgm:t>
        <a:bodyPr/>
        <a:lstStyle/>
        <a:p>
          <a:endParaRPr lang="pt-PT"/>
        </a:p>
      </dgm:t>
    </dgm:pt>
    <dgm:pt modelId="{5638B564-880B-4CEC-A962-FF06FA57966E}" type="sibTrans" cxnId="{E2B8A6B8-4846-4E4E-8058-8F783458DDB7}">
      <dgm:prSet/>
      <dgm:spPr/>
      <dgm:t>
        <a:bodyPr/>
        <a:lstStyle/>
        <a:p>
          <a:endParaRPr lang="pt-PT"/>
        </a:p>
      </dgm:t>
    </dgm:pt>
    <dgm:pt modelId="{06F40949-3002-420B-B644-232334E09908}">
      <dgm:prSet phldrT="[Texto]" custT="1"/>
      <dgm:spPr/>
      <dgm:t>
        <a:bodyPr/>
        <a:lstStyle/>
        <a:p>
          <a:r>
            <a:rPr lang="pt-PT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Orgãos</a:t>
          </a:r>
          <a:r>
            <a:rPr lang="pt-PT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 e estruturas intermédias (Direção/Direção de turma</a:t>
          </a:r>
          <a:r>
            <a:rPr lang="pt-PT" sz="1600" kern="1200" dirty="0"/>
            <a:t>)</a:t>
          </a:r>
        </a:p>
      </dgm:t>
    </dgm:pt>
    <dgm:pt modelId="{7E69FAF5-4ED9-4C42-844B-303E71893F1A}" type="parTrans" cxnId="{3229DC1E-5837-4B44-B7B5-0C18F43305D5}">
      <dgm:prSet/>
      <dgm:spPr/>
      <dgm:t>
        <a:bodyPr/>
        <a:lstStyle/>
        <a:p>
          <a:endParaRPr lang="pt-PT"/>
        </a:p>
      </dgm:t>
    </dgm:pt>
    <dgm:pt modelId="{3DF4F2F4-8DB0-473E-A5FB-7664A5CBD3B9}" type="sibTrans" cxnId="{3229DC1E-5837-4B44-B7B5-0C18F43305D5}">
      <dgm:prSet/>
      <dgm:spPr/>
      <dgm:t>
        <a:bodyPr/>
        <a:lstStyle/>
        <a:p>
          <a:endParaRPr lang="pt-PT"/>
        </a:p>
      </dgm:t>
    </dgm:pt>
    <dgm:pt modelId="{B7585EFD-E0EE-4FA1-8488-787F783EBA6D}">
      <dgm:prSet phldrT="[Texto]" custT="1"/>
      <dgm:spPr/>
      <dgm:t>
        <a:bodyPr/>
        <a:lstStyle/>
        <a:p>
          <a:r>
            <a:rPr lang="pt-PT" sz="1000" dirty="0"/>
            <a:t>Cultura de Escola</a:t>
          </a:r>
        </a:p>
      </dgm:t>
    </dgm:pt>
    <dgm:pt modelId="{EA7A4889-40DC-404A-B003-7F7D1DE8ECC4}" type="parTrans" cxnId="{DCEC9B16-78FA-4602-A974-2FA8D186E1C7}">
      <dgm:prSet/>
      <dgm:spPr/>
      <dgm:t>
        <a:bodyPr/>
        <a:lstStyle/>
        <a:p>
          <a:endParaRPr lang="pt-PT"/>
        </a:p>
      </dgm:t>
    </dgm:pt>
    <dgm:pt modelId="{64AB42A5-A764-4770-AB5D-3622995D19BB}" type="sibTrans" cxnId="{DCEC9B16-78FA-4602-A974-2FA8D186E1C7}">
      <dgm:prSet/>
      <dgm:spPr/>
      <dgm:t>
        <a:bodyPr/>
        <a:lstStyle/>
        <a:p>
          <a:endParaRPr lang="pt-PT"/>
        </a:p>
      </dgm:t>
    </dgm:pt>
    <dgm:pt modelId="{7E8FE97D-BBBB-43F8-B0C2-356B35FE6869}">
      <dgm:prSet phldrT="[Texto]" custT="1"/>
      <dgm:spPr/>
      <dgm:t>
        <a:bodyPr/>
        <a:lstStyle/>
        <a:p>
          <a:r>
            <a:rPr lang="pt-PT" sz="1400" dirty="0"/>
            <a:t>Conselho Escolar</a:t>
          </a:r>
        </a:p>
      </dgm:t>
    </dgm:pt>
    <dgm:pt modelId="{ACDE191E-595E-415B-AEB9-F837D022FDB2}" type="parTrans" cxnId="{EB3E2847-5945-4448-A889-09DD219BAE0B}">
      <dgm:prSet/>
      <dgm:spPr/>
      <dgm:t>
        <a:bodyPr/>
        <a:lstStyle/>
        <a:p>
          <a:endParaRPr lang="pt-PT"/>
        </a:p>
      </dgm:t>
    </dgm:pt>
    <dgm:pt modelId="{4846409A-E2A2-49E7-B76C-C2B4B544FA04}" type="sibTrans" cxnId="{EB3E2847-5945-4448-A889-09DD219BAE0B}">
      <dgm:prSet/>
      <dgm:spPr/>
      <dgm:t>
        <a:bodyPr/>
        <a:lstStyle/>
        <a:p>
          <a:endParaRPr lang="pt-PT"/>
        </a:p>
      </dgm:t>
    </dgm:pt>
    <dgm:pt modelId="{FE85AB01-653A-4A06-8FBA-E71E993B1768}">
      <dgm:prSet phldrT="[Texto]" custT="1"/>
      <dgm:spPr/>
      <dgm:t>
        <a:bodyPr/>
        <a:lstStyle/>
        <a:p>
          <a:r>
            <a:rPr lang="pt-PT" sz="1400" dirty="0"/>
            <a:t>Satisfação em relação à escola (comunidade educativa)</a:t>
          </a:r>
        </a:p>
      </dgm:t>
    </dgm:pt>
    <dgm:pt modelId="{21993FAB-B01C-4740-85F8-E62C44401C3E}" type="parTrans" cxnId="{DF929052-23AE-4239-ADDF-C8F2DC034E56}">
      <dgm:prSet/>
      <dgm:spPr/>
      <dgm:t>
        <a:bodyPr/>
        <a:lstStyle/>
        <a:p>
          <a:endParaRPr lang="pt-PT"/>
        </a:p>
      </dgm:t>
    </dgm:pt>
    <dgm:pt modelId="{BDDE4631-70E4-4FD9-9FC1-A22D2C90EF96}" type="sibTrans" cxnId="{DF929052-23AE-4239-ADDF-C8F2DC034E56}">
      <dgm:prSet/>
      <dgm:spPr/>
      <dgm:t>
        <a:bodyPr/>
        <a:lstStyle/>
        <a:p>
          <a:endParaRPr lang="pt-PT"/>
        </a:p>
      </dgm:t>
    </dgm:pt>
    <dgm:pt modelId="{F269294B-A56C-468C-8D74-88D9EE4B50B7}">
      <dgm:prSet phldrT="[Texto]" custT="1"/>
      <dgm:spPr/>
      <dgm:t>
        <a:bodyPr/>
        <a:lstStyle/>
        <a:p>
          <a:r>
            <a:rPr lang="pt-PT" sz="1400" dirty="0"/>
            <a:t>PEE/Regulamento Interno/cultura de reorganização/ PAA/relação PD-PND-alunos-enc. de educação</a:t>
          </a:r>
        </a:p>
      </dgm:t>
    </dgm:pt>
    <dgm:pt modelId="{EFC466AB-6219-4DA0-84A7-B346D006C416}" type="parTrans" cxnId="{ED1504DE-F665-4D88-A9F9-359E7F424237}">
      <dgm:prSet/>
      <dgm:spPr/>
      <dgm:t>
        <a:bodyPr/>
        <a:lstStyle/>
        <a:p>
          <a:endParaRPr lang="pt-PT"/>
        </a:p>
      </dgm:t>
    </dgm:pt>
    <dgm:pt modelId="{DC057A50-6F86-4902-93ED-8493CBF81895}" type="sibTrans" cxnId="{ED1504DE-F665-4D88-A9F9-359E7F424237}">
      <dgm:prSet/>
      <dgm:spPr/>
      <dgm:t>
        <a:bodyPr/>
        <a:lstStyle/>
        <a:p>
          <a:endParaRPr lang="pt-PT"/>
        </a:p>
      </dgm:t>
    </dgm:pt>
    <dgm:pt modelId="{C2284E7B-304D-4CAC-B3B4-172339AD57B2}">
      <dgm:prSet phldrT="[Texto]" custT="1"/>
      <dgm:spPr/>
      <dgm:t>
        <a:bodyPr/>
        <a:lstStyle/>
        <a:p>
          <a:r>
            <a:rPr lang="pt-PT" sz="1000" dirty="0"/>
            <a:t>Aspetos positivos /negativos</a:t>
          </a:r>
        </a:p>
      </dgm:t>
    </dgm:pt>
    <dgm:pt modelId="{3C29111F-6B82-472B-B8E5-8B9E2E297F52}" type="parTrans" cxnId="{3C6DDA00-DFA0-4B36-8E88-F1493F7232F9}">
      <dgm:prSet/>
      <dgm:spPr/>
      <dgm:t>
        <a:bodyPr/>
        <a:lstStyle/>
        <a:p>
          <a:endParaRPr lang="pt-PT"/>
        </a:p>
      </dgm:t>
    </dgm:pt>
    <dgm:pt modelId="{89B0A691-B3DB-4A63-B1B1-65BC60ECDA67}" type="sibTrans" cxnId="{3C6DDA00-DFA0-4B36-8E88-F1493F7232F9}">
      <dgm:prSet/>
      <dgm:spPr/>
      <dgm:t>
        <a:bodyPr/>
        <a:lstStyle/>
        <a:p>
          <a:endParaRPr lang="pt-PT"/>
        </a:p>
      </dgm:t>
    </dgm:pt>
    <dgm:pt modelId="{097795BC-8716-42D0-9FD9-43D901F679F1}">
      <dgm:prSet custT="1"/>
      <dgm:spPr/>
      <dgm:t>
        <a:bodyPr/>
        <a:lstStyle/>
        <a:p>
          <a:r>
            <a:rPr lang="pt-PT" sz="1100" dirty="0"/>
            <a:t> </a:t>
          </a:r>
          <a:r>
            <a:rPr lang="pt-PT" sz="1600" dirty="0"/>
            <a:t>Questões de resposta aberta</a:t>
          </a:r>
        </a:p>
      </dgm:t>
    </dgm:pt>
    <dgm:pt modelId="{63095710-44A4-4BC8-B493-DAC004C00E36}" type="parTrans" cxnId="{2B6E2690-F77C-4D87-83B6-3A35DE7726EE}">
      <dgm:prSet/>
      <dgm:spPr/>
      <dgm:t>
        <a:bodyPr/>
        <a:lstStyle/>
        <a:p>
          <a:endParaRPr lang="pt-PT"/>
        </a:p>
      </dgm:t>
    </dgm:pt>
    <dgm:pt modelId="{E83DFCD5-AE0F-45BB-9CBD-FA2D31C94539}" type="sibTrans" cxnId="{2B6E2690-F77C-4D87-83B6-3A35DE7726EE}">
      <dgm:prSet/>
      <dgm:spPr/>
      <dgm:t>
        <a:bodyPr/>
        <a:lstStyle/>
        <a:p>
          <a:endParaRPr lang="pt-PT"/>
        </a:p>
      </dgm:t>
    </dgm:pt>
    <dgm:pt modelId="{0C4A9D44-1DB3-4E2E-9F0E-0E34871F76EC}">
      <dgm:prSet/>
      <dgm:spPr/>
      <dgm:t>
        <a:bodyPr/>
        <a:lstStyle/>
        <a:p>
          <a:endParaRPr lang="pt-PT" sz="1100" dirty="0"/>
        </a:p>
      </dgm:t>
    </dgm:pt>
    <dgm:pt modelId="{0A674E6B-805F-4F80-9D46-1E5C1CE1AA8F}" type="parTrans" cxnId="{F9E2CF4B-059A-4423-8CC6-655C96B69DFC}">
      <dgm:prSet/>
      <dgm:spPr/>
      <dgm:t>
        <a:bodyPr/>
        <a:lstStyle/>
        <a:p>
          <a:endParaRPr lang="pt-PT"/>
        </a:p>
      </dgm:t>
    </dgm:pt>
    <dgm:pt modelId="{520B1275-F499-4E0E-8AD2-757CBA262538}" type="sibTrans" cxnId="{F9E2CF4B-059A-4423-8CC6-655C96B69DFC}">
      <dgm:prSet/>
      <dgm:spPr/>
      <dgm:t>
        <a:bodyPr/>
        <a:lstStyle/>
        <a:p>
          <a:endParaRPr lang="pt-PT"/>
        </a:p>
      </dgm:t>
    </dgm:pt>
    <dgm:pt modelId="{9C81D7EC-C512-453F-9D58-131F73138C93}">
      <dgm:prSet/>
      <dgm:spPr/>
      <dgm:t>
        <a:bodyPr/>
        <a:lstStyle/>
        <a:p>
          <a:endParaRPr lang="pt-PT" sz="1100" dirty="0"/>
        </a:p>
      </dgm:t>
    </dgm:pt>
    <dgm:pt modelId="{B51F784D-2530-461B-8DF5-9C5599AC7D15}" type="parTrans" cxnId="{9C4327F2-5B01-4EB6-9BDF-F58E714A8045}">
      <dgm:prSet/>
      <dgm:spPr/>
      <dgm:t>
        <a:bodyPr/>
        <a:lstStyle/>
        <a:p>
          <a:endParaRPr lang="pt-PT"/>
        </a:p>
      </dgm:t>
    </dgm:pt>
    <dgm:pt modelId="{AEAFD636-6A32-4A8D-8DBD-C64A04AFA3DB}" type="sibTrans" cxnId="{9C4327F2-5B01-4EB6-9BDF-F58E714A8045}">
      <dgm:prSet/>
      <dgm:spPr/>
      <dgm:t>
        <a:bodyPr/>
        <a:lstStyle/>
        <a:p>
          <a:endParaRPr lang="pt-PT"/>
        </a:p>
      </dgm:t>
    </dgm:pt>
    <dgm:pt modelId="{29656AA4-9143-4FDD-AD38-65C8CAB56131}">
      <dgm:prSet/>
      <dgm:spPr/>
      <dgm:t>
        <a:bodyPr/>
        <a:lstStyle/>
        <a:p>
          <a:endParaRPr lang="pt-PT" sz="1100" dirty="0"/>
        </a:p>
      </dgm:t>
    </dgm:pt>
    <dgm:pt modelId="{21B78260-267B-4121-9300-FEA12F7D823B}" type="parTrans" cxnId="{9F47A86D-7136-4FDA-9D67-58CF8C4152E0}">
      <dgm:prSet/>
      <dgm:spPr/>
      <dgm:t>
        <a:bodyPr/>
        <a:lstStyle/>
        <a:p>
          <a:endParaRPr lang="pt-PT"/>
        </a:p>
      </dgm:t>
    </dgm:pt>
    <dgm:pt modelId="{BE656F90-D295-4B80-8B80-BADA54A67DEB}" type="sibTrans" cxnId="{9F47A86D-7136-4FDA-9D67-58CF8C4152E0}">
      <dgm:prSet/>
      <dgm:spPr/>
      <dgm:t>
        <a:bodyPr/>
        <a:lstStyle/>
        <a:p>
          <a:endParaRPr lang="pt-PT"/>
        </a:p>
      </dgm:t>
    </dgm:pt>
    <dgm:pt modelId="{94159226-F4FC-4816-947B-D18E6E070186}" type="pres">
      <dgm:prSet presAssocID="{7C147DB9-C28A-42A3-9BF4-A760FDB50219}" presName="linearFlow" presStyleCnt="0">
        <dgm:presLayoutVars>
          <dgm:dir/>
          <dgm:animLvl val="lvl"/>
          <dgm:resizeHandles val="exact"/>
        </dgm:presLayoutVars>
      </dgm:prSet>
      <dgm:spPr/>
    </dgm:pt>
    <dgm:pt modelId="{A6264D8A-C114-4A6D-9988-C6B8B9F0B8DB}" type="pres">
      <dgm:prSet presAssocID="{1E8F7F7F-AB72-4BE2-BC48-41C9AD9F2754}" presName="composite" presStyleCnt="0"/>
      <dgm:spPr/>
    </dgm:pt>
    <dgm:pt modelId="{63C7E350-5994-4918-9C22-7E74BBCE004C}" type="pres">
      <dgm:prSet presAssocID="{1E8F7F7F-AB72-4BE2-BC48-41C9AD9F2754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691F5E9F-DE3C-4B8E-85DE-3674F774F424}" type="pres">
      <dgm:prSet presAssocID="{1E8F7F7F-AB72-4BE2-BC48-41C9AD9F2754}" presName="descendantText" presStyleLbl="alignAcc1" presStyleIdx="0" presStyleCnt="4">
        <dgm:presLayoutVars>
          <dgm:bulletEnabled val="1"/>
        </dgm:presLayoutVars>
      </dgm:prSet>
      <dgm:spPr/>
    </dgm:pt>
    <dgm:pt modelId="{CF73275B-5524-49C2-B691-5AEAF075F66F}" type="pres">
      <dgm:prSet presAssocID="{B1439CE0-89DA-486A-A447-04AC41EFA8E4}" presName="sp" presStyleCnt="0"/>
      <dgm:spPr/>
    </dgm:pt>
    <dgm:pt modelId="{D460A08A-1840-4D55-AB00-DAA458232A6E}" type="pres">
      <dgm:prSet presAssocID="{872653ED-6DE4-4DC6-9DE6-45171D9CB2E8}" presName="composite" presStyleCnt="0"/>
      <dgm:spPr/>
    </dgm:pt>
    <dgm:pt modelId="{8FDF3F5A-CF21-49CE-ABD1-A92A5084A4FF}" type="pres">
      <dgm:prSet presAssocID="{872653ED-6DE4-4DC6-9DE6-45171D9CB2E8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0FC5EE3C-142C-47A7-8839-0887CADAAE61}" type="pres">
      <dgm:prSet presAssocID="{872653ED-6DE4-4DC6-9DE6-45171D9CB2E8}" presName="descendantText" presStyleLbl="alignAcc1" presStyleIdx="1" presStyleCnt="4" custScaleX="96738" custLinFactNeighborX="-1056" custLinFactNeighborY="3734">
        <dgm:presLayoutVars>
          <dgm:bulletEnabled val="1"/>
        </dgm:presLayoutVars>
      </dgm:prSet>
      <dgm:spPr/>
    </dgm:pt>
    <dgm:pt modelId="{3A9C16CA-E7E0-498F-B41B-ED13527C3C32}" type="pres">
      <dgm:prSet presAssocID="{8FC2DC74-4617-47FE-86C2-85496B4345C9}" presName="sp" presStyleCnt="0"/>
      <dgm:spPr/>
    </dgm:pt>
    <dgm:pt modelId="{ABEC2A85-1F17-48AF-9561-F4C93ABEC1FE}" type="pres">
      <dgm:prSet presAssocID="{B7585EFD-E0EE-4FA1-8488-787F783EBA6D}" presName="composite" presStyleCnt="0"/>
      <dgm:spPr/>
    </dgm:pt>
    <dgm:pt modelId="{05A8AD08-A170-4029-BE2D-6129BDFA439C}" type="pres">
      <dgm:prSet presAssocID="{B7585EFD-E0EE-4FA1-8488-787F783EBA6D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3E69E330-E4BB-4082-AD41-F9C467E693E8}" type="pres">
      <dgm:prSet presAssocID="{B7585EFD-E0EE-4FA1-8488-787F783EBA6D}" presName="descendantText" presStyleLbl="alignAcc1" presStyleIdx="2" presStyleCnt="4">
        <dgm:presLayoutVars>
          <dgm:bulletEnabled val="1"/>
        </dgm:presLayoutVars>
      </dgm:prSet>
      <dgm:spPr/>
    </dgm:pt>
    <dgm:pt modelId="{CB293FA6-B7BA-42F5-9ACA-F5C5E874AB2A}" type="pres">
      <dgm:prSet presAssocID="{64AB42A5-A764-4770-AB5D-3622995D19BB}" presName="sp" presStyleCnt="0"/>
      <dgm:spPr/>
    </dgm:pt>
    <dgm:pt modelId="{7341DA25-4868-42DF-9ED1-D9D028C93895}" type="pres">
      <dgm:prSet presAssocID="{C2284E7B-304D-4CAC-B3B4-172339AD57B2}" presName="composite" presStyleCnt="0"/>
      <dgm:spPr/>
    </dgm:pt>
    <dgm:pt modelId="{85FD4AB8-4FE9-450F-BC38-553B0ED31249}" type="pres">
      <dgm:prSet presAssocID="{C2284E7B-304D-4CAC-B3B4-172339AD57B2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1D36797A-4922-442C-B50E-C1D9D3DAE6ED}" type="pres">
      <dgm:prSet presAssocID="{C2284E7B-304D-4CAC-B3B4-172339AD57B2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3C6DDA00-DFA0-4B36-8E88-F1493F7232F9}" srcId="{7C147DB9-C28A-42A3-9BF4-A760FDB50219}" destId="{C2284E7B-304D-4CAC-B3B4-172339AD57B2}" srcOrd="3" destOrd="0" parTransId="{3C29111F-6B82-472B-B8E5-8B9E2E297F52}" sibTransId="{89B0A691-B3DB-4A63-B1B1-65BC60ECDA67}"/>
    <dgm:cxn modelId="{03A6C304-B99F-4539-BEC9-3B04832E45C9}" type="presOf" srcId="{7E8FE97D-BBBB-43F8-B0C2-356B35FE6869}" destId="{3E69E330-E4BB-4082-AD41-F9C467E693E8}" srcOrd="0" destOrd="0" presId="urn:microsoft.com/office/officeart/2005/8/layout/chevron2"/>
    <dgm:cxn modelId="{82854110-649C-4ED7-A0C5-34996715264F}" srcId="{1E8F7F7F-AB72-4BE2-BC48-41C9AD9F2754}" destId="{AED4BF37-0438-4D56-83D2-A2E2E179A6C5}" srcOrd="0" destOrd="0" parTransId="{B15C46E2-48C9-4929-8AF8-57FF617408F4}" sibTransId="{956BB9CA-64C6-4274-81CB-EDBB3DFD5ED8}"/>
    <dgm:cxn modelId="{DCEC9B16-78FA-4602-A974-2FA8D186E1C7}" srcId="{7C147DB9-C28A-42A3-9BF4-A760FDB50219}" destId="{B7585EFD-E0EE-4FA1-8488-787F783EBA6D}" srcOrd="2" destOrd="0" parTransId="{EA7A4889-40DC-404A-B003-7F7D1DE8ECC4}" sibTransId="{64AB42A5-A764-4770-AB5D-3622995D19BB}"/>
    <dgm:cxn modelId="{3229DC1E-5837-4B44-B7B5-0C18F43305D5}" srcId="{872653ED-6DE4-4DC6-9DE6-45171D9CB2E8}" destId="{06F40949-3002-420B-B644-232334E09908}" srcOrd="1" destOrd="0" parTransId="{7E69FAF5-4ED9-4C42-844B-303E71893F1A}" sibTransId="{3DF4F2F4-8DB0-473E-A5FB-7664A5CBD3B9}"/>
    <dgm:cxn modelId="{91792925-28CD-435A-B55E-FFE7B3374027}" type="presOf" srcId="{7C147DB9-C28A-42A3-9BF4-A760FDB50219}" destId="{94159226-F4FC-4816-947B-D18E6E070186}" srcOrd="0" destOrd="0" presId="urn:microsoft.com/office/officeart/2005/8/layout/chevron2"/>
    <dgm:cxn modelId="{69D5EB3F-9860-453E-8060-9E42093DAC4C}" srcId="{7C147DB9-C28A-42A3-9BF4-A760FDB50219}" destId="{872653ED-6DE4-4DC6-9DE6-45171D9CB2E8}" srcOrd="1" destOrd="0" parTransId="{E2E43072-DB39-4E6A-8FB1-61C81D68621E}" sibTransId="{8FC2DC74-4617-47FE-86C2-85496B4345C9}"/>
    <dgm:cxn modelId="{540F3B46-D965-44C2-BA59-D92DA004563B}" type="presOf" srcId="{29656AA4-9143-4FDD-AD38-65C8CAB56131}" destId="{1D36797A-4922-442C-B50E-C1D9D3DAE6ED}" srcOrd="0" destOrd="0" presId="urn:microsoft.com/office/officeart/2005/8/layout/chevron2"/>
    <dgm:cxn modelId="{EB3E2847-5945-4448-A889-09DD219BAE0B}" srcId="{B7585EFD-E0EE-4FA1-8488-787F783EBA6D}" destId="{7E8FE97D-BBBB-43F8-B0C2-356B35FE6869}" srcOrd="0" destOrd="0" parTransId="{ACDE191E-595E-415B-AEB9-F837D022FDB2}" sibTransId="{4846409A-E2A2-49E7-B76C-C2B4B544FA04}"/>
    <dgm:cxn modelId="{F9E2CF4B-059A-4423-8CC6-655C96B69DFC}" srcId="{C2284E7B-304D-4CAC-B3B4-172339AD57B2}" destId="{0C4A9D44-1DB3-4E2E-9F0E-0E34871F76EC}" srcOrd="2" destOrd="0" parTransId="{0A674E6B-805F-4F80-9D46-1E5C1CE1AA8F}" sibTransId="{520B1275-F499-4E0E-8AD2-757CBA262538}"/>
    <dgm:cxn modelId="{9F47A86D-7136-4FDA-9D67-58CF8C4152E0}" srcId="{C2284E7B-304D-4CAC-B3B4-172339AD57B2}" destId="{29656AA4-9143-4FDD-AD38-65C8CAB56131}" srcOrd="0" destOrd="0" parTransId="{21B78260-267B-4121-9300-FEA12F7D823B}" sibTransId="{BE656F90-D295-4B80-8B80-BADA54A67DEB}"/>
    <dgm:cxn modelId="{446B536F-5813-4CDB-8FF3-143284DD0752}" srcId="{1E8F7F7F-AB72-4BE2-BC48-41C9AD9F2754}" destId="{3D8A847D-25C6-4516-8E71-9130A313458A}" srcOrd="1" destOrd="0" parTransId="{6624AF41-5C73-4608-A17E-3F4DBD5E70BE}" sibTransId="{C00399A6-A4AB-46B6-90F6-9242A4F314DD}"/>
    <dgm:cxn modelId="{DF929052-23AE-4239-ADDF-C8F2DC034E56}" srcId="{B7585EFD-E0EE-4FA1-8488-787F783EBA6D}" destId="{FE85AB01-653A-4A06-8FBA-E71E993B1768}" srcOrd="2" destOrd="0" parTransId="{21993FAB-B01C-4740-85F8-E62C44401C3E}" sibTransId="{BDDE4631-70E4-4FD9-9FC1-A22D2C90EF96}"/>
    <dgm:cxn modelId="{4FAC9C52-ED51-438B-8D83-80C6130D651F}" type="presOf" srcId="{AED4BF37-0438-4D56-83D2-A2E2E179A6C5}" destId="{691F5E9F-DE3C-4B8E-85DE-3674F774F424}" srcOrd="0" destOrd="0" presId="urn:microsoft.com/office/officeart/2005/8/layout/chevron2"/>
    <dgm:cxn modelId="{A5CC8F54-E8C4-4D9D-A29F-E6AB294FD581}" type="presOf" srcId="{A850B86F-8810-4965-8913-378372673140}" destId="{0FC5EE3C-142C-47A7-8839-0887CADAAE61}" srcOrd="0" destOrd="0" presId="urn:microsoft.com/office/officeart/2005/8/layout/chevron2"/>
    <dgm:cxn modelId="{730E9656-4914-4BFB-BE97-56A252193BC8}" type="presOf" srcId="{097795BC-8716-42D0-9FD9-43D901F679F1}" destId="{1D36797A-4922-442C-B50E-C1D9D3DAE6ED}" srcOrd="0" destOrd="1" presId="urn:microsoft.com/office/officeart/2005/8/layout/chevron2"/>
    <dgm:cxn modelId="{2B6E2690-F77C-4D87-83B6-3A35DE7726EE}" srcId="{C2284E7B-304D-4CAC-B3B4-172339AD57B2}" destId="{097795BC-8716-42D0-9FD9-43D901F679F1}" srcOrd="1" destOrd="0" parTransId="{63095710-44A4-4BC8-B493-DAC004C00E36}" sibTransId="{E83DFCD5-AE0F-45BB-9CBD-FA2D31C94539}"/>
    <dgm:cxn modelId="{3BC04993-42B0-4CA5-ACFE-D21C4E537C60}" srcId="{7C147DB9-C28A-42A3-9BF4-A760FDB50219}" destId="{1E8F7F7F-AB72-4BE2-BC48-41C9AD9F2754}" srcOrd="0" destOrd="0" parTransId="{0E4027FB-4087-46A9-9444-AC861FB1C5A1}" sibTransId="{B1439CE0-89DA-486A-A447-04AC41EFA8E4}"/>
    <dgm:cxn modelId="{408787A1-B889-4BC9-8790-9FD1412220BC}" type="presOf" srcId="{0C4A9D44-1DB3-4E2E-9F0E-0E34871F76EC}" destId="{1D36797A-4922-442C-B50E-C1D9D3DAE6ED}" srcOrd="0" destOrd="2" presId="urn:microsoft.com/office/officeart/2005/8/layout/chevron2"/>
    <dgm:cxn modelId="{E2B8A6B8-4846-4E4E-8058-8F783458DDB7}" srcId="{872653ED-6DE4-4DC6-9DE6-45171D9CB2E8}" destId="{A850B86F-8810-4965-8913-378372673140}" srcOrd="0" destOrd="0" parTransId="{B150F4B4-671D-4889-9D6D-3C081D325A07}" sibTransId="{5638B564-880B-4CEC-A962-FF06FA57966E}"/>
    <dgm:cxn modelId="{8B75CBBD-918B-4A27-9B2B-0D9C477ACC8E}" type="presOf" srcId="{1E8F7F7F-AB72-4BE2-BC48-41C9AD9F2754}" destId="{63C7E350-5994-4918-9C22-7E74BBCE004C}" srcOrd="0" destOrd="0" presId="urn:microsoft.com/office/officeart/2005/8/layout/chevron2"/>
    <dgm:cxn modelId="{635056C7-EF5B-44DD-BB37-471A6248C08D}" type="presOf" srcId="{9C81D7EC-C512-453F-9D58-131F73138C93}" destId="{1D36797A-4922-442C-B50E-C1D9D3DAE6ED}" srcOrd="0" destOrd="3" presId="urn:microsoft.com/office/officeart/2005/8/layout/chevron2"/>
    <dgm:cxn modelId="{889773CA-B188-4FF4-A556-516E77394451}" type="presOf" srcId="{C2284E7B-304D-4CAC-B3B4-172339AD57B2}" destId="{85FD4AB8-4FE9-450F-BC38-553B0ED31249}" srcOrd="0" destOrd="0" presId="urn:microsoft.com/office/officeart/2005/8/layout/chevron2"/>
    <dgm:cxn modelId="{C611DCCE-0EA9-42F2-8583-BA84875CC44B}" type="presOf" srcId="{3D8A847D-25C6-4516-8E71-9130A313458A}" destId="{691F5E9F-DE3C-4B8E-85DE-3674F774F424}" srcOrd="0" destOrd="1" presId="urn:microsoft.com/office/officeart/2005/8/layout/chevron2"/>
    <dgm:cxn modelId="{576A32D2-C42E-45EB-A85B-9696DB612DF1}" type="presOf" srcId="{B7585EFD-E0EE-4FA1-8488-787F783EBA6D}" destId="{05A8AD08-A170-4029-BE2D-6129BDFA439C}" srcOrd="0" destOrd="0" presId="urn:microsoft.com/office/officeart/2005/8/layout/chevron2"/>
    <dgm:cxn modelId="{ED1504DE-F665-4D88-A9F9-359E7F424237}" srcId="{B7585EFD-E0EE-4FA1-8488-787F783EBA6D}" destId="{F269294B-A56C-468C-8D74-88D9EE4B50B7}" srcOrd="1" destOrd="0" parTransId="{EFC466AB-6219-4DA0-84A7-B346D006C416}" sibTransId="{DC057A50-6F86-4902-93ED-8493CBF81895}"/>
    <dgm:cxn modelId="{FEEE96E8-BB09-4DA7-B851-BC98BBF4A6F6}" type="presOf" srcId="{FE85AB01-653A-4A06-8FBA-E71E993B1768}" destId="{3E69E330-E4BB-4082-AD41-F9C467E693E8}" srcOrd="0" destOrd="2" presId="urn:microsoft.com/office/officeart/2005/8/layout/chevron2"/>
    <dgm:cxn modelId="{A93A65EF-F83F-4792-80F7-CE0298754DD3}" type="presOf" srcId="{872653ED-6DE4-4DC6-9DE6-45171D9CB2E8}" destId="{8FDF3F5A-CF21-49CE-ABD1-A92A5084A4FF}" srcOrd="0" destOrd="0" presId="urn:microsoft.com/office/officeart/2005/8/layout/chevron2"/>
    <dgm:cxn modelId="{9C4327F2-5B01-4EB6-9BDF-F58E714A8045}" srcId="{C2284E7B-304D-4CAC-B3B4-172339AD57B2}" destId="{9C81D7EC-C512-453F-9D58-131F73138C93}" srcOrd="3" destOrd="0" parTransId="{B51F784D-2530-461B-8DF5-9C5599AC7D15}" sibTransId="{AEAFD636-6A32-4A8D-8DBD-C64A04AFA3DB}"/>
    <dgm:cxn modelId="{114910F8-9AA1-4A35-8E53-71417CB665C1}" type="presOf" srcId="{F269294B-A56C-468C-8D74-88D9EE4B50B7}" destId="{3E69E330-E4BB-4082-AD41-F9C467E693E8}" srcOrd="0" destOrd="1" presId="urn:microsoft.com/office/officeart/2005/8/layout/chevron2"/>
    <dgm:cxn modelId="{65EAC8F8-366A-4A29-918F-C11F85558308}" type="presOf" srcId="{06F40949-3002-420B-B644-232334E09908}" destId="{0FC5EE3C-142C-47A7-8839-0887CADAAE61}" srcOrd="0" destOrd="1" presId="urn:microsoft.com/office/officeart/2005/8/layout/chevron2"/>
    <dgm:cxn modelId="{87060950-FF0E-492A-B638-ED556E72B95A}" type="presParOf" srcId="{94159226-F4FC-4816-947B-D18E6E070186}" destId="{A6264D8A-C114-4A6D-9988-C6B8B9F0B8DB}" srcOrd="0" destOrd="0" presId="urn:microsoft.com/office/officeart/2005/8/layout/chevron2"/>
    <dgm:cxn modelId="{18CA39C2-D5A3-4A13-AAEC-2BBA15A356AB}" type="presParOf" srcId="{A6264D8A-C114-4A6D-9988-C6B8B9F0B8DB}" destId="{63C7E350-5994-4918-9C22-7E74BBCE004C}" srcOrd="0" destOrd="0" presId="urn:microsoft.com/office/officeart/2005/8/layout/chevron2"/>
    <dgm:cxn modelId="{86EF57DC-03EF-42D3-A8C1-44B414F0B65D}" type="presParOf" srcId="{A6264D8A-C114-4A6D-9988-C6B8B9F0B8DB}" destId="{691F5E9F-DE3C-4B8E-85DE-3674F774F424}" srcOrd="1" destOrd="0" presId="urn:microsoft.com/office/officeart/2005/8/layout/chevron2"/>
    <dgm:cxn modelId="{DD125196-0C9F-4C22-9927-DA739AB9F1D3}" type="presParOf" srcId="{94159226-F4FC-4816-947B-D18E6E070186}" destId="{CF73275B-5524-49C2-B691-5AEAF075F66F}" srcOrd="1" destOrd="0" presId="urn:microsoft.com/office/officeart/2005/8/layout/chevron2"/>
    <dgm:cxn modelId="{DD32ED3C-E564-4920-8B25-541680181B4C}" type="presParOf" srcId="{94159226-F4FC-4816-947B-D18E6E070186}" destId="{D460A08A-1840-4D55-AB00-DAA458232A6E}" srcOrd="2" destOrd="0" presId="urn:microsoft.com/office/officeart/2005/8/layout/chevron2"/>
    <dgm:cxn modelId="{F0903878-CAAF-45B9-B418-385F70CDD489}" type="presParOf" srcId="{D460A08A-1840-4D55-AB00-DAA458232A6E}" destId="{8FDF3F5A-CF21-49CE-ABD1-A92A5084A4FF}" srcOrd="0" destOrd="0" presId="urn:microsoft.com/office/officeart/2005/8/layout/chevron2"/>
    <dgm:cxn modelId="{6D2DBA7B-1C77-45B4-B869-2DD6CA20F28D}" type="presParOf" srcId="{D460A08A-1840-4D55-AB00-DAA458232A6E}" destId="{0FC5EE3C-142C-47A7-8839-0887CADAAE61}" srcOrd="1" destOrd="0" presId="urn:microsoft.com/office/officeart/2005/8/layout/chevron2"/>
    <dgm:cxn modelId="{645A7149-B590-4A5C-A41E-6B1DFFAA3C65}" type="presParOf" srcId="{94159226-F4FC-4816-947B-D18E6E070186}" destId="{3A9C16CA-E7E0-498F-B41B-ED13527C3C32}" srcOrd="3" destOrd="0" presId="urn:microsoft.com/office/officeart/2005/8/layout/chevron2"/>
    <dgm:cxn modelId="{E7863625-34D8-42EC-8DAC-FCFD8AE76203}" type="presParOf" srcId="{94159226-F4FC-4816-947B-D18E6E070186}" destId="{ABEC2A85-1F17-48AF-9561-F4C93ABEC1FE}" srcOrd="4" destOrd="0" presId="urn:microsoft.com/office/officeart/2005/8/layout/chevron2"/>
    <dgm:cxn modelId="{3533D4F3-C9A0-4358-ABBB-498136C597C4}" type="presParOf" srcId="{ABEC2A85-1F17-48AF-9561-F4C93ABEC1FE}" destId="{05A8AD08-A170-4029-BE2D-6129BDFA439C}" srcOrd="0" destOrd="0" presId="urn:microsoft.com/office/officeart/2005/8/layout/chevron2"/>
    <dgm:cxn modelId="{5D411441-B9CE-410F-8FF7-CB08AB9F81EA}" type="presParOf" srcId="{ABEC2A85-1F17-48AF-9561-F4C93ABEC1FE}" destId="{3E69E330-E4BB-4082-AD41-F9C467E693E8}" srcOrd="1" destOrd="0" presId="urn:microsoft.com/office/officeart/2005/8/layout/chevron2"/>
    <dgm:cxn modelId="{F72DC492-9243-4A71-99CF-9D0DEF730ACE}" type="presParOf" srcId="{94159226-F4FC-4816-947B-D18E6E070186}" destId="{CB293FA6-B7BA-42F5-9ACA-F5C5E874AB2A}" srcOrd="5" destOrd="0" presId="urn:microsoft.com/office/officeart/2005/8/layout/chevron2"/>
    <dgm:cxn modelId="{128E81E7-87A0-4DDA-AD2B-74B39EF8EF69}" type="presParOf" srcId="{94159226-F4FC-4816-947B-D18E6E070186}" destId="{7341DA25-4868-42DF-9ED1-D9D028C93895}" srcOrd="6" destOrd="0" presId="urn:microsoft.com/office/officeart/2005/8/layout/chevron2"/>
    <dgm:cxn modelId="{02C6A789-2382-43EB-8530-7252678BCD56}" type="presParOf" srcId="{7341DA25-4868-42DF-9ED1-D9D028C93895}" destId="{85FD4AB8-4FE9-450F-BC38-553B0ED31249}" srcOrd="0" destOrd="0" presId="urn:microsoft.com/office/officeart/2005/8/layout/chevron2"/>
    <dgm:cxn modelId="{9E8235F0-3846-475D-93B6-FF44A909F331}" type="presParOf" srcId="{7341DA25-4868-42DF-9ED1-D9D028C93895}" destId="{1D36797A-4922-442C-B50E-C1D9D3DAE6E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9AF79-EBC8-407E-8CFB-E54C6594A61C}">
      <dsp:nvSpPr>
        <dsp:cNvPr id="0" name=""/>
        <dsp:cNvSpPr/>
      </dsp:nvSpPr>
      <dsp:spPr>
        <a:xfrm>
          <a:off x="2868732" y="599693"/>
          <a:ext cx="4042618" cy="4042618"/>
        </a:xfrm>
        <a:prstGeom prst="blockArc">
          <a:avLst>
            <a:gd name="adj1" fmla="val 10789134"/>
            <a:gd name="adj2" fmla="val 15949938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8111BD-64BA-4E38-A73C-8CFB017C0170}">
      <dsp:nvSpPr>
        <dsp:cNvPr id="0" name=""/>
        <dsp:cNvSpPr/>
      </dsp:nvSpPr>
      <dsp:spPr>
        <a:xfrm>
          <a:off x="2868742" y="605934"/>
          <a:ext cx="4042618" cy="4042618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5ED67C-FD10-4448-A2F3-10221D74CE06}">
      <dsp:nvSpPr>
        <dsp:cNvPr id="0" name=""/>
        <dsp:cNvSpPr/>
      </dsp:nvSpPr>
      <dsp:spPr>
        <a:xfrm>
          <a:off x="2868742" y="605934"/>
          <a:ext cx="4042618" cy="4042618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8A637F-02DE-4F1B-A066-CE6216DB1189}">
      <dsp:nvSpPr>
        <dsp:cNvPr id="0" name=""/>
        <dsp:cNvSpPr/>
      </dsp:nvSpPr>
      <dsp:spPr>
        <a:xfrm>
          <a:off x="2868752" y="599692"/>
          <a:ext cx="4042618" cy="4042618"/>
        </a:xfrm>
        <a:prstGeom prst="blockArc">
          <a:avLst>
            <a:gd name="adj1" fmla="val 15949903"/>
            <a:gd name="adj2" fmla="val 10868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C19A4E-2B04-4ECC-AC6B-562570B5B0C8}">
      <dsp:nvSpPr>
        <dsp:cNvPr id="0" name=""/>
        <dsp:cNvSpPr/>
      </dsp:nvSpPr>
      <dsp:spPr>
        <a:xfrm>
          <a:off x="3814391" y="1696032"/>
          <a:ext cx="2151321" cy="18624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/>
            <a:t>DOMÍNIOS</a:t>
          </a:r>
        </a:p>
      </dsp:txBody>
      <dsp:txXfrm>
        <a:off x="4129445" y="1968777"/>
        <a:ext cx="1521213" cy="1316932"/>
      </dsp:txXfrm>
    </dsp:sp>
    <dsp:sp modelId="{6CD07063-56A0-410E-9848-CF96AF66FC69}">
      <dsp:nvSpPr>
        <dsp:cNvPr id="0" name=""/>
        <dsp:cNvSpPr/>
      </dsp:nvSpPr>
      <dsp:spPr>
        <a:xfrm>
          <a:off x="4094704" y="0"/>
          <a:ext cx="1303695" cy="13036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000" kern="1200" dirty="0"/>
            <a:t>Resultados escolares</a:t>
          </a:r>
        </a:p>
      </dsp:txBody>
      <dsp:txXfrm>
        <a:off x="4285626" y="190922"/>
        <a:ext cx="921851" cy="921851"/>
      </dsp:txXfrm>
    </dsp:sp>
    <dsp:sp modelId="{1ECF507E-5D6C-42F1-AB41-5F46E0342280}">
      <dsp:nvSpPr>
        <dsp:cNvPr id="0" name=""/>
        <dsp:cNvSpPr/>
      </dsp:nvSpPr>
      <dsp:spPr>
        <a:xfrm>
          <a:off x="6212580" y="1975395"/>
          <a:ext cx="1303695" cy="13036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000" kern="1200" dirty="0"/>
            <a:t>Organização e gestão escolar</a:t>
          </a:r>
        </a:p>
      </dsp:txBody>
      <dsp:txXfrm>
        <a:off x="6403502" y="2166317"/>
        <a:ext cx="921851" cy="921851"/>
      </dsp:txXfrm>
    </dsp:sp>
    <dsp:sp modelId="{071569B7-E8BC-4C7E-AAB7-846C93131C2E}">
      <dsp:nvSpPr>
        <dsp:cNvPr id="0" name=""/>
        <dsp:cNvSpPr/>
      </dsp:nvSpPr>
      <dsp:spPr>
        <a:xfrm>
          <a:off x="4238204" y="3949772"/>
          <a:ext cx="1303695" cy="13036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000" kern="1200" dirty="0"/>
            <a:t>Problemas e aspetos positivos</a:t>
          </a:r>
        </a:p>
      </dsp:txBody>
      <dsp:txXfrm>
        <a:off x="4429126" y="4140694"/>
        <a:ext cx="921851" cy="921851"/>
      </dsp:txXfrm>
    </dsp:sp>
    <dsp:sp modelId="{800AA934-DC47-4DD5-9CD2-B5ACB6FBE1E7}">
      <dsp:nvSpPr>
        <dsp:cNvPr id="0" name=""/>
        <dsp:cNvSpPr/>
      </dsp:nvSpPr>
      <dsp:spPr>
        <a:xfrm>
          <a:off x="2263827" y="1975395"/>
          <a:ext cx="1303695" cy="13036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000" kern="1200" dirty="0"/>
            <a:t>Cultura de escola</a:t>
          </a:r>
        </a:p>
      </dsp:txBody>
      <dsp:txXfrm>
        <a:off x="2454749" y="2166317"/>
        <a:ext cx="921851" cy="9218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C7E350-5994-4918-9C22-7E74BBCE004C}">
      <dsp:nvSpPr>
        <dsp:cNvPr id="0" name=""/>
        <dsp:cNvSpPr/>
      </dsp:nvSpPr>
      <dsp:spPr>
        <a:xfrm rot="5400000">
          <a:off x="-189074" y="194740"/>
          <a:ext cx="1260499" cy="8823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100" kern="1200" dirty="0"/>
            <a:t>Resultados escolares</a:t>
          </a:r>
        </a:p>
      </dsp:txBody>
      <dsp:txXfrm rot="-5400000">
        <a:off x="2" y="446840"/>
        <a:ext cx="882349" cy="378150"/>
      </dsp:txXfrm>
    </dsp:sp>
    <dsp:sp modelId="{691F5E9F-DE3C-4B8E-85DE-3674F774F424}">
      <dsp:nvSpPr>
        <dsp:cNvPr id="0" name=""/>
        <dsp:cNvSpPr/>
      </dsp:nvSpPr>
      <dsp:spPr>
        <a:xfrm rot="5400000">
          <a:off x="5003562" y="-4115547"/>
          <a:ext cx="819324" cy="9061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kern="1200" dirty="0" err="1"/>
            <a:t>Port</a:t>
          </a:r>
          <a:r>
            <a:rPr lang="pt-PT" sz="1600" kern="1200" dirty="0"/>
            <a:t>/</a:t>
          </a:r>
          <a:r>
            <a:rPr lang="pt-PT" sz="1600" kern="1200" dirty="0" err="1"/>
            <a:t>Mat</a:t>
          </a:r>
          <a:r>
            <a:rPr lang="pt-PT" sz="1600" kern="1200" dirty="0"/>
            <a:t>/Est. Meio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kern="1200" dirty="0"/>
            <a:t>Avaliação trimestral de TIC (conhecimentos/atitudes/valores</a:t>
          </a:r>
          <a:r>
            <a:rPr lang="pt-PT" sz="1100" kern="1200" dirty="0"/>
            <a:t>)</a:t>
          </a:r>
        </a:p>
      </dsp:txBody>
      <dsp:txXfrm rot="-5400000">
        <a:off x="882349" y="45662"/>
        <a:ext cx="9021755" cy="739332"/>
      </dsp:txXfrm>
    </dsp:sp>
    <dsp:sp modelId="{8FDF3F5A-CF21-49CE-ABD1-A92A5084A4FF}">
      <dsp:nvSpPr>
        <dsp:cNvPr id="0" name=""/>
        <dsp:cNvSpPr/>
      </dsp:nvSpPr>
      <dsp:spPr>
        <a:xfrm rot="5400000">
          <a:off x="-189074" y="1308908"/>
          <a:ext cx="1260499" cy="8823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kern="1200" dirty="0"/>
            <a:t>Organização e gestão Escolar</a:t>
          </a:r>
        </a:p>
      </dsp:txBody>
      <dsp:txXfrm rot="-5400000">
        <a:off x="2" y="1561008"/>
        <a:ext cx="882349" cy="378150"/>
      </dsp:txXfrm>
    </dsp:sp>
    <dsp:sp modelId="{0FC5EE3C-142C-47A7-8839-0887CADAAE61}">
      <dsp:nvSpPr>
        <dsp:cNvPr id="0" name=""/>
        <dsp:cNvSpPr/>
      </dsp:nvSpPr>
      <dsp:spPr>
        <a:xfrm rot="5400000">
          <a:off x="4907655" y="-2822757"/>
          <a:ext cx="819755" cy="87661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Serviços (reprografia/</a:t>
          </a:r>
          <a:r>
            <a:rPr lang="pt-PT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serv</a:t>
          </a:r>
          <a:r>
            <a:rPr lang="pt-PT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. Administrativos/refeitório/limpeza)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Orgãos</a:t>
          </a:r>
          <a:r>
            <a:rPr lang="pt-PT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 e estruturas intermédias (Direção/Direção de turma</a:t>
          </a:r>
          <a:r>
            <a:rPr lang="pt-PT" sz="1600" kern="1200" dirty="0"/>
            <a:t>)</a:t>
          </a:r>
        </a:p>
      </dsp:txBody>
      <dsp:txXfrm rot="-5400000">
        <a:off x="934455" y="1190460"/>
        <a:ext cx="8726139" cy="739721"/>
      </dsp:txXfrm>
    </dsp:sp>
    <dsp:sp modelId="{05A8AD08-A170-4029-BE2D-6129BDFA439C}">
      <dsp:nvSpPr>
        <dsp:cNvPr id="0" name=""/>
        <dsp:cNvSpPr/>
      </dsp:nvSpPr>
      <dsp:spPr>
        <a:xfrm rot="5400000">
          <a:off x="-189074" y="2423075"/>
          <a:ext cx="1260499" cy="8823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000" kern="1200" dirty="0"/>
            <a:t>Cultura de Escola</a:t>
          </a:r>
        </a:p>
      </dsp:txBody>
      <dsp:txXfrm rot="-5400000">
        <a:off x="2" y="2675175"/>
        <a:ext cx="882349" cy="378150"/>
      </dsp:txXfrm>
    </dsp:sp>
    <dsp:sp modelId="{3E69E330-E4BB-4082-AD41-F9C467E693E8}">
      <dsp:nvSpPr>
        <dsp:cNvPr id="0" name=""/>
        <dsp:cNvSpPr/>
      </dsp:nvSpPr>
      <dsp:spPr>
        <a:xfrm rot="5400000">
          <a:off x="5003562" y="-1887212"/>
          <a:ext cx="819324" cy="9061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400" kern="1200" dirty="0"/>
            <a:t>Conselho Escolar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400" kern="1200" dirty="0"/>
            <a:t>PEE/Regulamento Interno/cultura de reorganização/ PAA/relação PD-PND-alunos-enc. de educação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400" kern="1200" dirty="0"/>
            <a:t>Satisfação em relação à escola (comunidade educativa)</a:t>
          </a:r>
        </a:p>
      </dsp:txBody>
      <dsp:txXfrm rot="-5400000">
        <a:off x="882349" y="2273997"/>
        <a:ext cx="9021755" cy="739332"/>
      </dsp:txXfrm>
    </dsp:sp>
    <dsp:sp modelId="{85FD4AB8-4FE9-450F-BC38-553B0ED31249}">
      <dsp:nvSpPr>
        <dsp:cNvPr id="0" name=""/>
        <dsp:cNvSpPr/>
      </dsp:nvSpPr>
      <dsp:spPr>
        <a:xfrm rot="5400000">
          <a:off x="-189074" y="3537243"/>
          <a:ext cx="1260499" cy="8823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000" kern="1200" dirty="0"/>
            <a:t>Aspetos positivos /negativos</a:t>
          </a:r>
        </a:p>
      </dsp:txBody>
      <dsp:txXfrm rot="-5400000">
        <a:off x="2" y="3789343"/>
        <a:ext cx="882349" cy="378150"/>
      </dsp:txXfrm>
    </dsp:sp>
    <dsp:sp modelId="{1D36797A-4922-442C-B50E-C1D9D3DAE6ED}">
      <dsp:nvSpPr>
        <dsp:cNvPr id="0" name=""/>
        <dsp:cNvSpPr/>
      </dsp:nvSpPr>
      <dsp:spPr>
        <a:xfrm rot="5400000">
          <a:off x="5003562" y="-773044"/>
          <a:ext cx="819324" cy="9061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100" kern="1200" dirty="0"/>
            <a:t> </a:t>
          </a:r>
          <a:r>
            <a:rPr lang="pt-PT" sz="1600" kern="1200" dirty="0"/>
            <a:t>Questões de resposta aberta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100" kern="1200" dirty="0"/>
        </a:p>
      </dsp:txBody>
      <dsp:txXfrm rot="-5400000">
        <a:off x="882349" y="3388165"/>
        <a:ext cx="9021755" cy="739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00CE9D-17B1-4C68-891B-4AC6BFB66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591" y="397565"/>
            <a:ext cx="11410122" cy="3477205"/>
          </a:xfrm>
        </p:spPr>
        <p:txBody>
          <a:bodyPr>
            <a:normAutofit fontScale="90000"/>
          </a:bodyPr>
          <a:lstStyle/>
          <a:p>
            <a:pPr algn="ctr"/>
            <a:r>
              <a:rPr lang="pt-PT" sz="4000" dirty="0"/>
              <a:t>2ª sessão de Boas Práticas</a:t>
            </a:r>
            <a:br>
              <a:rPr lang="pt-PT" sz="4000" dirty="0"/>
            </a:br>
            <a:br>
              <a:rPr lang="pt-PT" sz="4000" dirty="0"/>
            </a:br>
            <a:r>
              <a:rPr lang="pt-PT" sz="4000" dirty="0"/>
              <a:t>“O impacto da Autoavaliação na Melhoria do Serviço Educativo”</a:t>
            </a:r>
            <a:br>
              <a:rPr lang="pt-PT" sz="4000" dirty="0"/>
            </a:br>
            <a:br>
              <a:rPr lang="pt-PT" sz="4000" dirty="0"/>
            </a:br>
            <a:r>
              <a:rPr lang="pt-PT" sz="2400" dirty="0"/>
              <a:t>”Se não discutirmos a escola que somos, não poderemos saber a escola que queremos”</a:t>
            </a:r>
            <a:endParaRPr lang="pt-PT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D57CA8-8F47-4234-9B93-3F35A0D29B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683056"/>
          </a:xfrm>
        </p:spPr>
        <p:txBody>
          <a:bodyPr>
            <a:normAutofit/>
          </a:bodyPr>
          <a:lstStyle/>
          <a:p>
            <a:endParaRPr lang="pt-PT" dirty="0"/>
          </a:p>
          <a:p>
            <a:endParaRPr lang="pt-PT" dirty="0"/>
          </a:p>
          <a:p>
            <a:r>
              <a:rPr lang="pt-PT" dirty="0"/>
              <a:t>												EB1/PE de Câmara de Lobos</a:t>
            </a:r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00524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1D6E8-13F5-4306-95CF-46A6CF024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Obrigada pela atenção!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C381372-17BB-4D00-9728-A9D8E498D3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  <a:p>
            <a:r>
              <a:rPr lang="pt-PT" dirty="0"/>
              <a:t>																</a:t>
            </a:r>
            <a:r>
              <a:rPr lang="pt-PT" dirty="0" err="1"/>
              <a:t>Dília</a:t>
            </a:r>
            <a:r>
              <a:rPr lang="pt-PT" dirty="0"/>
              <a:t> Barros</a:t>
            </a:r>
          </a:p>
        </p:txBody>
      </p:sp>
    </p:spTree>
    <p:extLst>
      <p:ext uri="{BB962C8B-B14F-4D97-AF65-F5344CB8AC3E}">
        <p14:creationId xmlns:p14="http://schemas.microsoft.com/office/powerpoint/2010/main" val="225818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CA351-51AC-4531-BFAE-3A176D680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4509" y="0"/>
            <a:ext cx="9780104" cy="1905000"/>
          </a:xfrm>
        </p:spPr>
        <p:txBody>
          <a:bodyPr>
            <a:noAutofit/>
          </a:bodyPr>
          <a:lstStyle/>
          <a:p>
            <a:r>
              <a:rPr lang="pt-PT" sz="1600" b="1" dirty="0"/>
              <a:t>De 2011 a 2014  </a:t>
            </a:r>
            <a:br>
              <a:rPr lang="pt-PT" sz="1600" b="1" dirty="0"/>
            </a:br>
            <a:br>
              <a:rPr lang="pt-PT" sz="1600" b="1" dirty="0"/>
            </a:br>
            <a:r>
              <a:rPr lang="pt-PT" sz="1700" b="1" dirty="0"/>
              <a:t>Lei nº 31/2002 de 20 de dezembro</a:t>
            </a:r>
            <a:r>
              <a:rPr lang="pt-PT" sz="1700" dirty="0"/>
              <a:t>, “Lei do Sistema de Avaliação da Educação e do Ensino Não Superior”, aplica-se, de acordo com o ponto 2 do artigo 2.º, “aos estabelecimentos de educação pré-escolar e de ensino básico e secundário da rede pública, privada, cooperativa e solidária”; e refere que a autoavaliação é obrigatória e permanente.</a:t>
            </a:r>
            <a:br>
              <a:rPr lang="pt-PT" sz="1700" dirty="0"/>
            </a:br>
            <a:endParaRPr lang="pt-PT" sz="1700" dirty="0"/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6257E015-24A8-4036-B11F-9BABB3DEC9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556170"/>
              </p:ext>
            </p:extLst>
          </p:nvPr>
        </p:nvGraphicFramePr>
        <p:xfrm>
          <a:off x="1724509" y="1603513"/>
          <a:ext cx="9780104" cy="5254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4284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4D4C46-5680-433D-B8A9-9DF034B4A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Operacionalização</a:t>
            </a:r>
            <a:br>
              <a:rPr lang="pt-PT" dirty="0"/>
            </a:br>
            <a:endParaRPr lang="pt-PT" sz="1800" dirty="0"/>
          </a:p>
        </p:txBody>
      </p:sp>
      <p:sp>
        <p:nvSpPr>
          <p:cNvPr id="5" name="Marcador de Posição de Conteúdo 4">
            <a:extLst>
              <a:ext uri="{FF2B5EF4-FFF2-40B4-BE49-F238E27FC236}">
                <a16:creationId xmlns:a16="http://schemas.microsoft.com/office/drawing/2014/main" id="{6093EA78-AF68-4571-8C5E-D94010586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/>
              <a:t>Inquéritos por questionário através do google </a:t>
            </a:r>
            <a:r>
              <a:rPr lang="pt-PT" dirty="0" err="1"/>
              <a:t>forms</a:t>
            </a:r>
            <a:r>
              <a:rPr lang="pt-PT" dirty="0"/>
              <a:t> (maioritariamente de resposta fechada e anónimos)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                                            Alunos (amostra aleatória)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        Docentes (totalidade)                              Enc. de educação (amostra aleatória)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                                            Pessoal não docente (totalidade)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- Análise do relatório anual do PAA, avaliação trimestral do PEE e PCE</a:t>
            </a:r>
          </a:p>
        </p:txBody>
      </p:sp>
      <p:sp>
        <p:nvSpPr>
          <p:cNvPr id="6" name="Seta: Com 4 Sentidos 5">
            <a:extLst>
              <a:ext uri="{FF2B5EF4-FFF2-40B4-BE49-F238E27FC236}">
                <a16:creationId xmlns:a16="http://schemas.microsoft.com/office/drawing/2014/main" id="{5A5FB413-0B42-412F-AA29-7CB695425117}"/>
              </a:ext>
            </a:extLst>
          </p:cNvPr>
          <p:cNvSpPr/>
          <p:nvPr/>
        </p:nvSpPr>
        <p:spPr>
          <a:xfrm flipH="1">
            <a:off x="5795740" y="3337560"/>
            <a:ext cx="1416589" cy="114300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39471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2916034F-8E64-4BF4-9095-C70192CCE6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4633188"/>
              </p:ext>
            </p:extLst>
          </p:nvPr>
        </p:nvGraphicFramePr>
        <p:xfrm>
          <a:off x="2031999" y="719666"/>
          <a:ext cx="9944101" cy="4614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EBC7147-A71F-49AD-811E-A62299C7AF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870288"/>
              </p:ext>
            </p:extLst>
          </p:nvPr>
        </p:nvGraphicFramePr>
        <p:xfrm>
          <a:off x="2031999" y="5529156"/>
          <a:ext cx="9944101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4101">
                  <a:extLst>
                    <a:ext uri="{9D8B030D-6E8A-4147-A177-3AD203B41FA5}">
                      <a16:colId xmlns:a16="http://schemas.microsoft.com/office/drawing/2014/main" val="4277044159"/>
                    </a:ext>
                  </a:extLst>
                </a:gridCol>
              </a:tblGrid>
              <a:tr h="1036744">
                <a:tc>
                  <a:txBody>
                    <a:bodyPr/>
                    <a:lstStyle/>
                    <a:p>
                      <a:r>
                        <a:rPr lang="pt-PT" dirty="0"/>
                        <a:t>Finalidade:</a:t>
                      </a:r>
                    </a:p>
                    <a:p>
                      <a:r>
                        <a:rPr lang="pt-PT" dirty="0"/>
                        <a:t>Reflexão objetiva e rigorosa</a:t>
                      </a:r>
                    </a:p>
                    <a:p>
                      <a:r>
                        <a:rPr lang="pt-PT" dirty="0"/>
                        <a:t>Plano de melhoria</a:t>
                      </a:r>
                    </a:p>
                    <a:p>
                      <a:r>
                        <a:rPr lang="pt-PT" dirty="0"/>
                        <a:t>Preparação do novo ano letivo </a:t>
                      </a:r>
                    </a:p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37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793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F465A-1F1C-42A0-AF53-A84F03192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2015/2016- apoio do GAOPSER    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444AA7B-8A9A-4FD4-B9E3-2758FD19E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291590"/>
            <a:ext cx="9864090" cy="5486400"/>
          </a:xfrm>
        </p:spPr>
        <p:txBody>
          <a:bodyPr>
            <a:normAutofit lnSpcReduction="10000"/>
          </a:bodyPr>
          <a:lstStyle/>
          <a:p>
            <a:r>
              <a:rPr lang="pt-PT" dirty="0"/>
              <a:t>Reuniões de sensibilização/apoio do GAOPSER para a implementação do processo de autoavaliação de escola</a:t>
            </a:r>
          </a:p>
          <a:p>
            <a:r>
              <a:rPr lang="pt-PT" dirty="0"/>
              <a:t>Divulgação do projeto na comunidade educativa</a:t>
            </a:r>
          </a:p>
          <a:p>
            <a:r>
              <a:rPr lang="pt-PT" dirty="0"/>
              <a:t>Formação da equipa coordenadora</a:t>
            </a:r>
          </a:p>
          <a:p>
            <a:r>
              <a:rPr lang="pt-PT" dirty="0"/>
              <a:t>Definição das estratégias/ metodologia de trabalho</a:t>
            </a:r>
          </a:p>
          <a:p>
            <a:r>
              <a:rPr lang="pt-PT" dirty="0"/>
              <a:t>Distribuição de  tarefas</a:t>
            </a:r>
          </a:p>
          <a:p>
            <a:r>
              <a:rPr lang="pt-PT" dirty="0"/>
              <a:t>Calendarização dos processos</a:t>
            </a:r>
          </a:p>
          <a:p>
            <a:r>
              <a:rPr lang="pt-PT" dirty="0"/>
              <a:t>Reuniões com a </a:t>
            </a:r>
            <a:r>
              <a:rPr lang="pt-PT" dirty="0" err="1"/>
              <a:t>sra</a:t>
            </a:r>
            <a:r>
              <a:rPr lang="pt-PT" dirty="0"/>
              <a:t> Delegada escolar de Câmara de Lobos (modelo de inquérito comum às escolas, orientação na elaboração, adequações e aplicação dos inquéritos)</a:t>
            </a:r>
          </a:p>
          <a:p>
            <a:r>
              <a:rPr lang="pt-PT" dirty="0"/>
              <a:t>Recolha/análise de dados (diagnóstico)/identificação de ações prioritárias a desenvolver</a:t>
            </a:r>
          </a:p>
          <a:p>
            <a:r>
              <a:rPr lang="pt-PT" dirty="0"/>
              <a:t>Planificação/implementação de ações de melhoria (2016/2017- Plano de melhoria concluído)</a:t>
            </a:r>
          </a:p>
          <a:p>
            <a:r>
              <a:rPr lang="pt-PT" dirty="0"/>
              <a:t>Monitorização dos progressos</a:t>
            </a:r>
          </a:p>
          <a:p>
            <a:r>
              <a:rPr lang="pt-PT" dirty="0"/>
              <a:t>Manutenção de ciclos de melhoria de forma sustentada e contínua. </a:t>
            </a:r>
          </a:p>
        </p:txBody>
      </p:sp>
    </p:spTree>
    <p:extLst>
      <p:ext uri="{BB962C8B-B14F-4D97-AF65-F5344CB8AC3E}">
        <p14:creationId xmlns:p14="http://schemas.microsoft.com/office/powerpoint/2010/main" val="273566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CEB964-5EA9-4A62-AF0F-058D601E4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1925" y="40821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pt-PT" sz="2700" dirty="0"/>
              <a:t>Importância do processo e das práticas sistemáticas de autoavaliação no conhecimento dos atores sobre a escola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C4ECBA2-0188-4DD4-B8DE-190B6A61E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1924" y="2133600"/>
            <a:ext cx="9292687" cy="3777622"/>
          </a:xfrm>
        </p:spPr>
        <p:txBody>
          <a:bodyPr/>
          <a:lstStyle/>
          <a:p>
            <a:pPr marL="0" indent="0">
              <a:buNone/>
            </a:pPr>
            <a:endParaRPr lang="pt-PT" dirty="0"/>
          </a:p>
          <a:p>
            <a:r>
              <a:rPr lang="pt-PT" dirty="0"/>
              <a:t>Ter consciência da realidade da escola (se a escola está, ou não, a prestar um bom serviço)</a:t>
            </a:r>
          </a:p>
          <a:p>
            <a:r>
              <a:rPr lang="pt-PT" dirty="0"/>
              <a:t>Construir  hábitos de análise autocrítica</a:t>
            </a:r>
          </a:p>
          <a:p>
            <a:r>
              <a:rPr lang="pt-PT" dirty="0"/>
              <a:t>Escolher  ações de melhoria objetivas</a:t>
            </a:r>
          </a:p>
          <a:p>
            <a:r>
              <a:rPr lang="pt-PT" dirty="0"/>
              <a:t>Promover a melhoria da qualidade educativa</a:t>
            </a:r>
          </a:p>
          <a:p>
            <a:r>
              <a:rPr lang="pt-PT" dirty="0"/>
              <a:t>promover a  autotransformação dos intervenientes por forma a se adaptarem às novas exigências sociais, económicas e legislativas.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77936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886476-8207-4DDD-8972-A5795968A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522" y="677119"/>
            <a:ext cx="9848090" cy="1072168"/>
          </a:xfrm>
        </p:spPr>
        <p:txBody>
          <a:bodyPr>
            <a:normAutofit fontScale="90000"/>
          </a:bodyPr>
          <a:lstStyle/>
          <a:p>
            <a:r>
              <a:rPr lang="pt-PT" sz="2000" dirty="0"/>
              <a:t>- </a:t>
            </a:r>
            <a:r>
              <a:rPr lang="pt-PT" sz="2200" dirty="0"/>
              <a:t>O impacto (ou não) na capacidade de autoanálise crítica dos atores;</a:t>
            </a:r>
            <a:br>
              <a:rPr lang="pt-PT" sz="2200" dirty="0"/>
            </a:br>
            <a:r>
              <a:rPr lang="pt-PT" sz="2200" dirty="0"/>
              <a:t>-  A influência na forma como os atores participam na tomada de decisão;</a:t>
            </a:r>
            <a:br>
              <a:rPr lang="pt-PT" sz="2200" dirty="0"/>
            </a:br>
            <a:br>
              <a:rPr lang="pt-PT" sz="2200" dirty="0"/>
            </a:br>
            <a:r>
              <a:rPr lang="pt-PT" dirty="0"/>
              <a:t> </a:t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42DA657-6620-4F15-B899-9D60D5CD6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305878"/>
            <a:ext cx="8915400" cy="4552122"/>
          </a:xfrm>
        </p:spPr>
        <p:txBody>
          <a:bodyPr/>
          <a:lstStyle/>
          <a:p>
            <a:r>
              <a:rPr lang="pt-PT" dirty="0"/>
              <a:t>Processo de autoanálise apesar de ser uma prática existente, feita agora com mais rigor, objetividade e acompanhamento</a:t>
            </a:r>
          </a:p>
          <a:p>
            <a:r>
              <a:rPr lang="pt-PT" dirty="0"/>
              <a:t>Perceção da importância do trabalho de equipa </a:t>
            </a:r>
          </a:p>
          <a:p>
            <a:r>
              <a:rPr lang="pt-PT" dirty="0"/>
              <a:t>Elaboração de um Projeto educativo tendo em conta os resultados obtidos</a:t>
            </a:r>
          </a:p>
          <a:p>
            <a:r>
              <a:rPr lang="pt-PT" dirty="0"/>
              <a:t>Consciência da responsabilidade individual e coletiva no papel de cada um  na tomada de decisão das áreas a melhorar e consequente rigor na elaboração do plano de melhoria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39622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D8697C-D050-4A79-BB88-19EA452CF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5816447"/>
          </a:xfrm>
        </p:spPr>
        <p:txBody>
          <a:bodyPr>
            <a:normAutofit/>
          </a:bodyPr>
          <a:lstStyle/>
          <a:p>
            <a:r>
              <a:rPr lang="pt-PT" sz="2000" b="1" dirty="0"/>
              <a:t>Esta é uma história de quatro “pessoas”: TODO O MUNDO, ALGUÉM, QUALQUER UM, e NINGUÉM”…</a:t>
            </a:r>
            <a:br>
              <a:rPr lang="pt-PT" sz="2000" dirty="0"/>
            </a:br>
            <a:br>
              <a:rPr lang="pt-PT" sz="2000" dirty="0"/>
            </a:br>
            <a:r>
              <a:rPr lang="pt-PT" sz="1800" dirty="0"/>
              <a:t>Havia um trabalho muito importante a ser feito e TODO O MUNDO tinha a certeza de que ALGUÉM o faria.</a:t>
            </a:r>
            <a:br>
              <a:rPr lang="pt-PT" sz="1800" dirty="0"/>
            </a:br>
            <a:br>
              <a:rPr lang="pt-PT" sz="1800" dirty="0"/>
            </a:br>
            <a:r>
              <a:rPr lang="pt-PT" sz="1800" dirty="0"/>
              <a:t>QUALQUER UM poderia tê-lo feito mas NINGUÉM o fez…</a:t>
            </a:r>
            <a:br>
              <a:rPr lang="pt-PT" sz="1800" dirty="0"/>
            </a:br>
            <a:br>
              <a:rPr lang="pt-PT" sz="1800" dirty="0"/>
            </a:br>
            <a:r>
              <a:rPr lang="pt-PT" sz="1800" dirty="0"/>
              <a:t>ALGUÉM zangou-se porque era um trabalho de TODO O MUNDO.</a:t>
            </a:r>
            <a:br>
              <a:rPr lang="pt-PT" sz="1800" dirty="0"/>
            </a:br>
            <a:br>
              <a:rPr lang="pt-PT" sz="1800" dirty="0"/>
            </a:br>
            <a:r>
              <a:rPr lang="pt-PT" sz="1800" dirty="0"/>
              <a:t>TODO O MUNDO pensou que QUALQUER UM poderia fazê-lo, mas NINGUÉM imaginou que TODO O MUNDO deixasse de fazê-lo..</a:t>
            </a:r>
            <a:br>
              <a:rPr lang="pt-PT" sz="1800" dirty="0"/>
            </a:br>
            <a:br>
              <a:rPr lang="pt-PT" sz="1800" dirty="0"/>
            </a:br>
            <a:r>
              <a:rPr lang="pt-PT" sz="1800" dirty="0"/>
              <a:t>No fim, TODO O MUNDO culpou ALGUÉM quando NINGUÉM fez o que QUALQUER UM poderia ter feito…</a:t>
            </a:r>
          </a:p>
        </p:txBody>
      </p:sp>
    </p:spTree>
    <p:extLst>
      <p:ext uri="{BB962C8B-B14F-4D97-AF65-F5344CB8AC3E}">
        <p14:creationId xmlns:p14="http://schemas.microsoft.com/office/powerpoint/2010/main" val="197592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6A1EC-1E03-490C-B84F-49F86318B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6638"/>
          </a:xfrm>
        </p:spPr>
        <p:txBody>
          <a:bodyPr>
            <a:normAutofit fontScale="90000"/>
          </a:bodyPr>
          <a:lstStyle/>
          <a:p>
            <a:r>
              <a:rPr lang="pt-PT" sz="3100" dirty="0"/>
              <a:t>O impacto na tomada de decisão do Diretor</a:t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55DD30F-1E58-46B9-8FD0-124D67076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017" y="1616765"/>
            <a:ext cx="9874595" cy="5141843"/>
          </a:xfrm>
        </p:spPr>
        <p:txBody>
          <a:bodyPr>
            <a:normAutofit/>
          </a:bodyPr>
          <a:lstStyle/>
          <a:p>
            <a:r>
              <a:rPr lang="pt-PT" dirty="0"/>
              <a:t>Consciência das áreas a melhorar</a:t>
            </a:r>
          </a:p>
          <a:p>
            <a:r>
              <a:rPr lang="pt-PT" dirty="0"/>
              <a:t>Necessidade de criar PPSE (Projeto de Promoção do </a:t>
            </a:r>
            <a:r>
              <a:rPr lang="pt-PT"/>
              <a:t>Sucesso Escolar) </a:t>
            </a:r>
            <a:r>
              <a:rPr lang="pt-PT" dirty="0"/>
              <a:t>como forma de melhorar as aprendizagens dos alunos (Projeto AGIR e clube da Matemática)</a:t>
            </a:r>
          </a:p>
          <a:p>
            <a:r>
              <a:rPr lang="pt-PT" dirty="0"/>
              <a:t>Política de trabalho colaborativo e diferenciação pedagógica </a:t>
            </a:r>
          </a:p>
          <a:p>
            <a:r>
              <a:rPr lang="pt-PT" dirty="0"/>
              <a:t>Alteração das dinâmicas nos intervalos</a:t>
            </a:r>
          </a:p>
          <a:p>
            <a:r>
              <a:rPr lang="pt-PT" dirty="0"/>
              <a:t>Pensar na  sua carta de missão enquanto líder tendo em conta os resultados obtidos no relatório de autoavaliação</a:t>
            </a:r>
          </a:p>
          <a:p>
            <a:r>
              <a:rPr lang="pt-PT" dirty="0"/>
              <a:t>Consciência da necessidade de manter a dinâmica do processo de autoavaliação</a:t>
            </a:r>
          </a:p>
          <a:p>
            <a:r>
              <a:rPr lang="pt-PT" dirty="0"/>
              <a:t>Necessidade de motivar para o envolvimento da comunidade educativa em todo o processo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52662724"/>
      </p:ext>
    </p:extLst>
  </p:cSld>
  <p:clrMapOvr>
    <a:masterClrMapping/>
  </p:clrMapOvr>
</p:sld>
</file>

<file path=ppt/theme/theme1.xml><?xml version="1.0" encoding="utf-8"?>
<a:theme xmlns:a="http://schemas.openxmlformats.org/drawingml/2006/main" name="Haste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876</TotalTime>
  <Words>564</Words>
  <Application>Microsoft Office PowerPoint</Application>
  <PresentationFormat>Ecrã Panorâmico</PresentationFormat>
  <Paragraphs>75</Paragraphs>
  <Slides>10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Haste</vt:lpstr>
      <vt:lpstr>2ª sessão de Boas Práticas  “O impacto da Autoavaliação na Melhoria do Serviço Educativo”  ”Se não discutirmos a escola que somos, não poderemos saber a escola que queremos”</vt:lpstr>
      <vt:lpstr>De 2011 a 2014    Lei nº 31/2002 de 20 de dezembro, “Lei do Sistema de Avaliação da Educação e do Ensino Não Superior”, aplica-se, de acordo com o ponto 2 do artigo 2.º, “aos estabelecimentos de educação pré-escolar e de ensino básico e secundário da rede pública, privada, cooperativa e solidária”; e refere que a autoavaliação é obrigatória e permanente. </vt:lpstr>
      <vt:lpstr>Operacionalização </vt:lpstr>
      <vt:lpstr>Apresentação do PowerPoint</vt:lpstr>
      <vt:lpstr>2015/2016- apoio do GAOPSER     </vt:lpstr>
      <vt:lpstr>Importância do processo e das práticas sistemáticas de autoavaliação no conhecimento dos atores sobre a escola</vt:lpstr>
      <vt:lpstr>- O impacto (ou não) na capacidade de autoanálise crítica dos atores; -  A influência na forma como os atores participam na tomada de decisão;    </vt:lpstr>
      <vt:lpstr>Esta é uma história de quatro “pessoas”: TODO O MUNDO, ALGUÉM, QUALQUER UM, e NINGUÉM”…  Havia um trabalho muito importante a ser feito e TODO O MUNDO tinha a certeza de que ALGUÉM o faria.  QUALQUER UM poderia tê-lo feito mas NINGUÉM o fez…  ALGUÉM zangou-se porque era um trabalho de TODO O MUNDO.  TODO O MUNDO pensou que QUALQUER UM poderia fazê-lo, mas NINGUÉM imaginou que TODO O MUNDO deixasse de fazê-lo..  No fim, TODO O MUNDO culpou ALGUÉM quando NINGUÉM fez o que QUALQUER UM poderia ter feito…</vt:lpstr>
      <vt:lpstr>O impacto na tomada de decisão do Diretor </vt:lpstr>
      <vt:lpstr>Obrigada pela atenção!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Autoavaliação de escola ”Se não discutirmos a escola que somos, não poderemos saber a escola que queremos”</dc:title>
  <dc:creator>Asus</dc:creator>
  <cp:lastModifiedBy>Asus</cp:lastModifiedBy>
  <cp:revision>41</cp:revision>
  <dcterms:created xsi:type="dcterms:W3CDTF">2019-03-03T11:42:25Z</dcterms:created>
  <dcterms:modified xsi:type="dcterms:W3CDTF">2019-03-11T15:19:02Z</dcterms:modified>
</cp:coreProperties>
</file>