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90" r:id="rId5"/>
    <p:sldId id="266" r:id="rId6"/>
    <p:sldId id="291" r:id="rId7"/>
    <p:sldId id="268" r:id="rId8"/>
    <p:sldId id="269" r:id="rId9"/>
    <p:sldId id="270" r:id="rId10"/>
    <p:sldId id="273" r:id="rId11"/>
    <p:sldId id="275" r:id="rId12"/>
    <p:sldId id="274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2" r:id="rId23"/>
    <p:sldId id="293" r:id="rId24"/>
    <p:sldId id="288" r:id="rId2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05/8/layout/cycle5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r>
            <a:rPr lang="pt-PT" b="1" dirty="0"/>
            <a:t>EB1/PE ROCHÃO</a:t>
          </a:r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F7B536DD-BCBC-41C6-9666-0A7FC993CBD7}" type="sibTrans" cxnId="{03BEF3A4-58A0-4E85-9EB1-8A339AA7B9EE}">
      <dgm:prSet phldrT="01"/>
      <dgm:spPr/>
      <dgm:t>
        <a:bodyPr/>
        <a:lstStyle/>
        <a:p>
          <a:endParaRPr lang="en-US" dirty="0"/>
        </a:p>
      </dgm:t>
    </dgm:pt>
    <dgm:pt modelId="{5669F83D-D2FF-4591-AC63-4CC2C6CBAD0D}">
      <dgm:prSet/>
      <dgm:spPr/>
      <dgm:t>
        <a:bodyPr/>
        <a:lstStyle/>
        <a:p>
          <a:r>
            <a:rPr lang="pt-PT" b="1" dirty="0"/>
            <a:t>EB1/PE CAMACHA</a:t>
          </a:r>
          <a:endParaRPr lang="en-US" dirty="0"/>
        </a:p>
      </dgm:t>
    </dgm:pt>
    <dgm:pt modelId="{194DCD5C-E888-449C-8FDB-2E7D79E33753}" type="parTrans" cxnId="{8AEAA100-AFE2-411A-B9F8-34A230F563AC}">
      <dgm:prSet/>
      <dgm:spPr/>
      <dgm:t>
        <a:bodyPr/>
        <a:lstStyle/>
        <a:p>
          <a:endParaRPr lang="en-US"/>
        </a:p>
      </dgm:t>
    </dgm:pt>
    <dgm:pt modelId="{40392088-46B1-4870-AB65-86DBA8FA1C52}" type="sibTrans" cxnId="{8AEAA100-AFE2-411A-B9F8-34A230F563AC}">
      <dgm:prSet phldrT="02"/>
      <dgm:spPr/>
      <dgm:t>
        <a:bodyPr/>
        <a:lstStyle/>
        <a:p>
          <a:endParaRPr lang="en-US"/>
        </a:p>
      </dgm:t>
    </dgm:pt>
    <dgm:pt modelId="{7D2B17D4-E617-40A9-AA5F-9367C5082E67}" type="pres">
      <dgm:prSet presAssocID="{D91CFE72-2E1E-40DF-9560-CB1D8D50B2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3AE0A2B-786D-4703-8ACC-498539FB5FE3}" type="pres">
      <dgm:prSet presAssocID="{F5632637-2E5D-403D-9026-C15E783DCE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B029D5-D3E3-48DC-A24B-DDF0F9879B87}" type="pres">
      <dgm:prSet presAssocID="{F5632637-2E5D-403D-9026-C15E783DCE1B}" presName="spNode" presStyleCnt="0"/>
      <dgm:spPr/>
    </dgm:pt>
    <dgm:pt modelId="{31FAF319-E2BD-4C15-86C7-ABC446F7B233}" type="pres">
      <dgm:prSet presAssocID="{F7B536DD-BCBC-41C6-9666-0A7FC993CBD7}" presName="sibTrans" presStyleLbl="sibTrans1D1" presStyleIdx="0" presStyleCnt="2"/>
      <dgm:spPr/>
      <dgm:t>
        <a:bodyPr/>
        <a:lstStyle/>
        <a:p>
          <a:endParaRPr lang="pt-PT"/>
        </a:p>
      </dgm:t>
    </dgm:pt>
    <dgm:pt modelId="{1F60D968-5681-4AFB-81AA-251BF607A9CA}" type="pres">
      <dgm:prSet presAssocID="{5669F83D-D2FF-4591-AC63-4CC2C6CBAD0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D6D437-2427-4992-9B62-04111A82F930}" type="pres">
      <dgm:prSet presAssocID="{5669F83D-D2FF-4591-AC63-4CC2C6CBAD0D}" presName="spNode" presStyleCnt="0"/>
      <dgm:spPr/>
    </dgm:pt>
    <dgm:pt modelId="{0E5CECFA-2B4A-4A11-8DAB-E0999BF52CF9}" type="pres">
      <dgm:prSet presAssocID="{40392088-46B1-4870-AB65-86DBA8FA1C52}" presName="sibTrans" presStyleLbl="sibTrans1D1" presStyleIdx="1" presStyleCnt="2"/>
      <dgm:spPr/>
      <dgm:t>
        <a:bodyPr/>
        <a:lstStyle/>
        <a:p>
          <a:endParaRPr lang="pt-PT"/>
        </a:p>
      </dgm:t>
    </dgm:pt>
  </dgm:ptLst>
  <dgm:cxnLst>
    <dgm:cxn modelId="{8AEAA100-AFE2-411A-B9F8-34A230F563AC}" srcId="{D91CFE72-2E1E-40DF-9560-CB1D8D50B252}" destId="{5669F83D-D2FF-4591-AC63-4CC2C6CBAD0D}" srcOrd="1" destOrd="0" parTransId="{194DCD5C-E888-449C-8FDB-2E7D79E33753}" sibTransId="{40392088-46B1-4870-AB65-86DBA8FA1C52}"/>
    <dgm:cxn modelId="{5BB014F1-A2B0-45D7-AABE-2C04E103C54B}" type="presOf" srcId="{F5632637-2E5D-403D-9026-C15E783DCE1B}" destId="{23AE0A2B-786D-4703-8ACC-498539FB5FE3}" srcOrd="0" destOrd="0" presId="urn:microsoft.com/office/officeart/2005/8/layout/cycle5"/>
    <dgm:cxn modelId="{446C9FC4-E7BD-4733-A7AE-7AD18520F8BE}" type="presOf" srcId="{5669F83D-D2FF-4591-AC63-4CC2C6CBAD0D}" destId="{1F60D968-5681-4AFB-81AA-251BF607A9CA}" srcOrd="0" destOrd="0" presId="urn:microsoft.com/office/officeart/2005/8/layout/cycle5"/>
    <dgm:cxn modelId="{63C2851C-1572-4AB4-87D2-FB8AACEFE936}" type="presOf" srcId="{F7B536DD-BCBC-41C6-9666-0A7FC993CBD7}" destId="{31FAF319-E2BD-4C15-86C7-ABC446F7B233}" srcOrd="0" destOrd="0" presId="urn:microsoft.com/office/officeart/2005/8/layout/cycle5"/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D9EFA255-D79D-42A6-8B3C-5E90B3F54D66}" type="presOf" srcId="{40392088-46B1-4870-AB65-86DBA8FA1C52}" destId="{0E5CECFA-2B4A-4A11-8DAB-E0999BF52CF9}" srcOrd="0" destOrd="0" presId="urn:microsoft.com/office/officeart/2005/8/layout/cycle5"/>
    <dgm:cxn modelId="{4E74863E-6747-4880-BDE8-1946CD285C95}" type="presOf" srcId="{D91CFE72-2E1E-40DF-9560-CB1D8D50B252}" destId="{7D2B17D4-E617-40A9-AA5F-9367C5082E67}" srcOrd="0" destOrd="0" presId="urn:microsoft.com/office/officeart/2005/8/layout/cycle5"/>
    <dgm:cxn modelId="{F6810D44-D11B-482B-B2F1-C4CBD3D9414A}" type="presParOf" srcId="{7D2B17D4-E617-40A9-AA5F-9367C5082E67}" destId="{23AE0A2B-786D-4703-8ACC-498539FB5FE3}" srcOrd="0" destOrd="0" presId="urn:microsoft.com/office/officeart/2005/8/layout/cycle5"/>
    <dgm:cxn modelId="{03C2F83E-DAB0-4BF3-A47D-C35F32325144}" type="presParOf" srcId="{7D2B17D4-E617-40A9-AA5F-9367C5082E67}" destId="{00B029D5-D3E3-48DC-A24B-DDF0F9879B87}" srcOrd="1" destOrd="0" presId="urn:microsoft.com/office/officeart/2005/8/layout/cycle5"/>
    <dgm:cxn modelId="{298F2794-226C-49EE-947C-F7FC28019D0A}" type="presParOf" srcId="{7D2B17D4-E617-40A9-AA5F-9367C5082E67}" destId="{31FAF319-E2BD-4C15-86C7-ABC446F7B233}" srcOrd="2" destOrd="0" presId="urn:microsoft.com/office/officeart/2005/8/layout/cycle5"/>
    <dgm:cxn modelId="{1F766396-562F-4379-BC1A-9EA5D58D849C}" type="presParOf" srcId="{7D2B17D4-E617-40A9-AA5F-9367C5082E67}" destId="{1F60D968-5681-4AFB-81AA-251BF607A9CA}" srcOrd="3" destOrd="0" presId="urn:microsoft.com/office/officeart/2005/8/layout/cycle5"/>
    <dgm:cxn modelId="{9B6982D8-62CC-4C43-A58C-AE2F896322FE}" type="presParOf" srcId="{7D2B17D4-E617-40A9-AA5F-9367C5082E67}" destId="{0ED6D437-2427-4992-9B62-04111A82F930}" srcOrd="4" destOrd="0" presId="urn:microsoft.com/office/officeart/2005/8/layout/cycle5"/>
    <dgm:cxn modelId="{CAA9402B-8BBF-4974-A077-71204E4A9215}" type="presParOf" srcId="{7D2B17D4-E617-40A9-AA5F-9367C5082E67}" destId="{0E5CECFA-2B4A-4A11-8DAB-E0999BF52CF9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 err="1"/>
            <a:t>Competências</a:t>
          </a:r>
          <a:r>
            <a:rPr lang="en-US" b="1" dirty="0"/>
            <a:t> </a:t>
          </a:r>
          <a:r>
            <a:rPr lang="en-US" b="1" dirty="0" err="1"/>
            <a:t>Académicas</a:t>
          </a:r>
          <a:endParaRPr lang="en-US" b="1" dirty="0"/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8D8E2BC7-15BD-410A-AD77-E900D5768CD3}">
      <dgm:prSet/>
      <dgm:spPr/>
      <dgm:t>
        <a:bodyPr/>
        <a:lstStyle/>
        <a:p>
          <a:r>
            <a:rPr lang="en-US" b="1" dirty="0" err="1"/>
            <a:t>Cidadania</a:t>
          </a:r>
          <a:endParaRPr lang="en-US" b="1" dirty="0"/>
        </a:p>
      </dgm:t>
    </dgm:pt>
    <dgm:pt modelId="{BCD32909-DCC9-476F-85AB-719337C54795}" type="sibTrans" cxnId="{8A6FCAD0-92CD-4CEA-8BE9-EEEEBDF784A8}">
      <dgm:prSet/>
      <dgm:spPr/>
      <dgm:t>
        <a:bodyPr/>
        <a:lstStyle/>
        <a:p>
          <a:endParaRPr lang="en-US"/>
        </a:p>
      </dgm:t>
    </dgm:pt>
    <dgm:pt modelId="{61F0FD07-B9CE-45A5-927D-6C3B30B0E0E1}" type="parTrans" cxnId="{8A6FCAD0-92CD-4CEA-8BE9-EEEEBDF784A8}">
      <dgm:prSet/>
      <dgm:spPr/>
      <dgm:t>
        <a:bodyPr/>
        <a:lstStyle/>
        <a:p>
          <a:endParaRPr lang="en-US"/>
        </a:p>
      </dgm:t>
    </dgm:pt>
    <dgm:pt modelId="{D2DE0A18-A9A9-4FE4-BBE8-04B7ACC29CDD}">
      <dgm:prSet/>
      <dgm:spPr/>
      <dgm:t>
        <a:bodyPr/>
        <a:lstStyle/>
        <a:p>
          <a:r>
            <a:rPr lang="pt-PT" b="1" dirty="0"/>
            <a:t>Envolvimento dos Pais/</a:t>
          </a:r>
          <a:r>
            <a:rPr lang="pt-PT" b="1"/>
            <a:t>E.E.</a:t>
          </a:r>
          <a:endParaRPr lang="pt-PT" b="1" dirty="0"/>
        </a:p>
      </dgm:t>
    </dgm:pt>
    <dgm:pt modelId="{9C96C934-0BB1-48BB-A6FA-E22A449DE66B}" type="parTrans" cxnId="{6813EE7F-B96A-4ABC-9F89-A12FACA7E6B3}">
      <dgm:prSet/>
      <dgm:spPr/>
      <dgm:t>
        <a:bodyPr/>
        <a:lstStyle/>
        <a:p>
          <a:endParaRPr lang="pt-PT"/>
        </a:p>
      </dgm:t>
    </dgm:pt>
    <dgm:pt modelId="{75D34415-2404-4D19-A9BB-DB4A16438865}" type="sibTrans" cxnId="{6813EE7F-B96A-4ABC-9F89-A12FACA7E6B3}">
      <dgm:prSet/>
      <dgm:spPr/>
      <dgm:t>
        <a:bodyPr/>
        <a:lstStyle/>
        <a:p>
          <a:endParaRPr lang="pt-PT"/>
        </a:p>
      </dgm:t>
    </dgm:pt>
    <dgm:pt modelId="{47E6DB7B-8301-4641-B7B1-2B03A5EDAD3D}">
      <dgm:prSet/>
      <dgm:spPr/>
      <dgm:t>
        <a:bodyPr/>
        <a:lstStyle/>
        <a:p>
          <a:r>
            <a:rPr lang="pt-PT" b="1" dirty="0"/>
            <a:t>Parcerias Escola / Comunidade</a:t>
          </a:r>
        </a:p>
      </dgm:t>
    </dgm:pt>
    <dgm:pt modelId="{F47AA824-6695-4C05-929D-C2EB6EFBE426}" type="parTrans" cxnId="{A986B6B2-9E84-4C44-9B12-FDD69E6F136A}">
      <dgm:prSet/>
      <dgm:spPr/>
      <dgm:t>
        <a:bodyPr/>
        <a:lstStyle/>
        <a:p>
          <a:endParaRPr lang="pt-PT"/>
        </a:p>
      </dgm:t>
    </dgm:pt>
    <dgm:pt modelId="{5501E715-AAAF-4269-8D25-52CED8FF9306}" type="sibTrans" cxnId="{A986B6B2-9E84-4C44-9B12-FDD69E6F136A}">
      <dgm:prSet/>
      <dgm:spPr/>
      <dgm:t>
        <a:bodyPr/>
        <a:lstStyle/>
        <a:p>
          <a:endParaRPr lang="pt-PT"/>
        </a:p>
      </dgm:t>
    </dgm:pt>
    <dgm:pt modelId="{A2EBF393-0F1B-4D51-8834-93629803F89A}" type="pres">
      <dgm:prSet presAssocID="{D4CAF057-2F73-4717-ACF5-3D8BD330C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004F11C-22AD-4450-BC5F-D5105044FDDB}" type="pres">
      <dgm:prSet presAssocID="{75ACEF30-0216-4D32-B7E5-674E15190957}" presName="dummy" presStyleCnt="0"/>
      <dgm:spPr/>
    </dgm:pt>
    <dgm:pt modelId="{B745738D-5FA7-4077-BB2A-10C99A143088}" type="pres">
      <dgm:prSet presAssocID="{75ACEF30-0216-4D32-B7E5-674E1519095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62FD0B-9253-4805-AB15-F27921BF929A}" type="pres">
      <dgm:prSet presAssocID="{F61E778A-66AC-4A08-A0F4-82B24479796E}" presName="sibTrans" presStyleLbl="node1" presStyleIdx="0" presStyleCnt="4"/>
      <dgm:spPr/>
      <dgm:t>
        <a:bodyPr/>
        <a:lstStyle/>
        <a:p>
          <a:endParaRPr lang="pt-PT"/>
        </a:p>
      </dgm:t>
    </dgm:pt>
    <dgm:pt modelId="{19E118E3-2E39-4AD6-B18C-49E3C37BAB9D}" type="pres">
      <dgm:prSet presAssocID="{8D8E2BC7-15BD-410A-AD77-E900D5768CD3}" presName="dummy" presStyleCnt="0"/>
      <dgm:spPr/>
    </dgm:pt>
    <dgm:pt modelId="{3418E5F0-92DD-4587-9922-F75CC103746E}" type="pres">
      <dgm:prSet presAssocID="{8D8E2BC7-15BD-410A-AD77-E900D5768CD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75D303-4A98-47B0-A76D-D64BDF98E44A}" type="pres">
      <dgm:prSet presAssocID="{BCD32909-DCC9-476F-85AB-719337C54795}" presName="sibTrans" presStyleLbl="node1" presStyleIdx="1" presStyleCnt="4"/>
      <dgm:spPr/>
      <dgm:t>
        <a:bodyPr/>
        <a:lstStyle/>
        <a:p>
          <a:endParaRPr lang="pt-PT"/>
        </a:p>
      </dgm:t>
    </dgm:pt>
    <dgm:pt modelId="{1744E3C9-788B-4514-B730-3A63A25CF6D7}" type="pres">
      <dgm:prSet presAssocID="{D2DE0A18-A9A9-4FE4-BBE8-04B7ACC29CDD}" presName="dummy" presStyleCnt="0"/>
      <dgm:spPr/>
    </dgm:pt>
    <dgm:pt modelId="{684307D2-A335-43BC-9F57-1217010F9925}" type="pres">
      <dgm:prSet presAssocID="{D2DE0A18-A9A9-4FE4-BBE8-04B7ACC29CD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897168-EC6D-47A2-9437-0AA0C3245CF2}" type="pres">
      <dgm:prSet presAssocID="{75D34415-2404-4D19-A9BB-DB4A16438865}" presName="sibTrans" presStyleLbl="node1" presStyleIdx="2" presStyleCnt="4"/>
      <dgm:spPr/>
      <dgm:t>
        <a:bodyPr/>
        <a:lstStyle/>
        <a:p>
          <a:endParaRPr lang="pt-PT"/>
        </a:p>
      </dgm:t>
    </dgm:pt>
    <dgm:pt modelId="{09AC6893-E45B-44CB-A0AA-2B12BEACC20F}" type="pres">
      <dgm:prSet presAssocID="{47E6DB7B-8301-4641-B7B1-2B03A5EDAD3D}" presName="dummy" presStyleCnt="0"/>
      <dgm:spPr/>
    </dgm:pt>
    <dgm:pt modelId="{49D85CE6-0E11-4AF2-B3C3-3F5FABE88BBC}" type="pres">
      <dgm:prSet presAssocID="{47E6DB7B-8301-4641-B7B1-2B03A5EDAD3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5CD9ABB-E72E-41DC-91DE-E4AC1FC88506}" type="pres">
      <dgm:prSet presAssocID="{5501E715-AAAF-4269-8D25-52CED8FF9306}" presName="sibTrans" presStyleLbl="node1" presStyleIdx="3" presStyleCnt="4"/>
      <dgm:spPr/>
      <dgm:t>
        <a:bodyPr/>
        <a:lstStyle/>
        <a:p>
          <a:endParaRPr lang="pt-PT"/>
        </a:p>
      </dgm:t>
    </dgm:pt>
  </dgm:ptLst>
  <dgm:cxnLst>
    <dgm:cxn modelId="{17302211-115F-4178-81E5-D387E6EE1EFD}" type="presOf" srcId="{BCD32909-DCC9-476F-85AB-719337C54795}" destId="{8875D303-4A98-47B0-A76D-D64BDF98E44A}" srcOrd="0" destOrd="0" presId="urn:microsoft.com/office/officeart/2005/8/layout/cycle1"/>
    <dgm:cxn modelId="{0697BF2C-96F4-45C0-B573-1AD518A3D902}" type="presOf" srcId="{F61E778A-66AC-4A08-A0F4-82B24479796E}" destId="{2D62FD0B-9253-4805-AB15-F27921BF929A}" srcOrd="0" destOrd="0" presId="urn:microsoft.com/office/officeart/2005/8/layout/cycle1"/>
    <dgm:cxn modelId="{8A6FCAD0-92CD-4CEA-8BE9-EEEEBDF784A8}" srcId="{D4CAF057-2F73-4717-ACF5-3D8BD330C495}" destId="{8D8E2BC7-15BD-410A-AD77-E900D5768CD3}" srcOrd="1" destOrd="0" parTransId="{61F0FD07-B9CE-45A5-927D-6C3B30B0E0E1}" sibTransId="{BCD32909-DCC9-476F-85AB-719337C54795}"/>
    <dgm:cxn modelId="{7E9F7765-478D-44E7-998E-471E5D550A53}" type="presOf" srcId="{75D34415-2404-4D19-A9BB-DB4A16438865}" destId="{63897168-EC6D-47A2-9437-0AA0C3245CF2}" srcOrd="0" destOrd="0" presId="urn:microsoft.com/office/officeart/2005/8/layout/cycle1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6813EE7F-B96A-4ABC-9F89-A12FACA7E6B3}" srcId="{D4CAF057-2F73-4717-ACF5-3D8BD330C495}" destId="{D2DE0A18-A9A9-4FE4-BBE8-04B7ACC29CDD}" srcOrd="2" destOrd="0" parTransId="{9C96C934-0BB1-48BB-A6FA-E22A449DE66B}" sibTransId="{75D34415-2404-4D19-A9BB-DB4A16438865}"/>
    <dgm:cxn modelId="{51AE820B-75AA-431E-8C46-F31A07E2F8EA}" type="presOf" srcId="{75ACEF30-0216-4D32-B7E5-674E15190957}" destId="{B745738D-5FA7-4077-BB2A-10C99A143088}" srcOrd="0" destOrd="0" presId="urn:microsoft.com/office/officeart/2005/8/layout/cycle1"/>
    <dgm:cxn modelId="{3EBD9D48-7ECC-47EA-B5E7-D3CEDEA9349D}" type="presOf" srcId="{47E6DB7B-8301-4641-B7B1-2B03A5EDAD3D}" destId="{49D85CE6-0E11-4AF2-B3C3-3F5FABE88BBC}" srcOrd="0" destOrd="0" presId="urn:microsoft.com/office/officeart/2005/8/layout/cycle1"/>
    <dgm:cxn modelId="{417ECC8E-89D5-4312-A5B1-A5113576A612}" type="presOf" srcId="{D4CAF057-2F73-4717-ACF5-3D8BD330C495}" destId="{A2EBF393-0F1B-4D51-8834-93629803F89A}" srcOrd="0" destOrd="0" presId="urn:microsoft.com/office/officeart/2005/8/layout/cycle1"/>
    <dgm:cxn modelId="{BA8231BF-A941-4959-A330-CB34946B0F5F}" type="presOf" srcId="{5501E715-AAAF-4269-8D25-52CED8FF9306}" destId="{E5CD9ABB-E72E-41DC-91DE-E4AC1FC88506}" srcOrd="0" destOrd="0" presId="urn:microsoft.com/office/officeart/2005/8/layout/cycle1"/>
    <dgm:cxn modelId="{A986B6B2-9E84-4C44-9B12-FDD69E6F136A}" srcId="{D4CAF057-2F73-4717-ACF5-3D8BD330C495}" destId="{47E6DB7B-8301-4641-B7B1-2B03A5EDAD3D}" srcOrd="3" destOrd="0" parTransId="{F47AA824-6695-4C05-929D-C2EB6EFBE426}" sibTransId="{5501E715-AAAF-4269-8D25-52CED8FF9306}"/>
    <dgm:cxn modelId="{47AA9AE6-6F97-4BAC-BD19-4D3A0CC8739D}" type="presOf" srcId="{8D8E2BC7-15BD-410A-AD77-E900D5768CD3}" destId="{3418E5F0-92DD-4587-9922-F75CC103746E}" srcOrd="0" destOrd="0" presId="urn:microsoft.com/office/officeart/2005/8/layout/cycle1"/>
    <dgm:cxn modelId="{8A127E4F-F6FB-4F58-ACD4-3967ECFC6A93}" type="presOf" srcId="{D2DE0A18-A9A9-4FE4-BBE8-04B7ACC29CDD}" destId="{684307D2-A335-43BC-9F57-1217010F9925}" srcOrd="0" destOrd="0" presId="urn:microsoft.com/office/officeart/2005/8/layout/cycle1"/>
    <dgm:cxn modelId="{E029282B-2E54-4381-82B3-32827F766B84}" type="presParOf" srcId="{A2EBF393-0F1B-4D51-8834-93629803F89A}" destId="{B004F11C-22AD-4450-BC5F-D5105044FDDB}" srcOrd="0" destOrd="0" presId="urn:microsoft.com/office/officeart/2005/8/layout/cycle1"/>
    <dgm:cxn modelId="{60312396-8A6F-4E5C-AC28-52A29EEC1860}" type="presParOf" srcId="{A2EBF393-0F1B-4D51-8834-93629803F89A}" destId="{B745738D-5FA7-4077-BB2A-10C99A143088}" srcOrd="1" destOrd="0" presId="urn:microsoft.com/office/officeart/2005/8/layout/cycle1"/>
    <dgm:cxn modelId="{593A8433-6093-49A0-8696-E87D662BBF61}" type="presParOf" srcId="{A2EBF393-0F1B-4D51-8834-93629803F89A}" destId="{2D62FD0B-9253-4805-AB15-F27921BF929A}" srcOrd="2" destOrd="0" presId="urn:microsoft.com/office/officeart/2005/8/layout/cycle1"/>
    <dgm:cxn modelId="{09E83E1A-70A5-4C3D-8061-9C7A0A74E5C0}" type="presParOf" srcId="{A2EBF393-0F1B-4D51-8834-93629803F89A}" destId="{19E118E3-2E39-4AD6-B18C-49E3C37BAB9D}" srcOrd="3" destOrd="0" presId="urn:microsoft.com/office/officeart/2005/8/layout/cycle1"/>
    <dgm:cxn modelId="{D194C3BC-9B86-4CD0-9DAC-C564FBD5B942}" type="presParOf" srcId="{A2EBF393-0F1B-4D51-8834-93629803F89A}" destId="{3418E5F0-92DD-4587-9922-F75CC103746E}" srcOrd="4" destOrd="0" presId="urn:microsoft.com/office/officeart/2005/8/layout/cycle1"/>
    <dgm:cxn modelId="{626AAD03-C494-4D2D-BAB6-B8A3C029680B}" type="presParOf" srcId="{A2EBF393-0F1B-4D51-8834-93629803F89A}" destId="{8875D303-4A98-47B0-A76D-D64BDF98E44A}" srcOrd="5" destOrd="0" presId="urn:microsoft.com/office/officeart/2005/8/layout/cycle1"/>
    <dgm:cxn modelId="{DBB9045B-BCF7-4891-B03D-D9C32600CE4C}" type="presParOf" srcId="{A2EBF393-0F1B-4D51-8834-93629803F89A}" destId="{1744E3C9-788B-4514-B730-3A63A25CF6D7}" srcOrd="6" destOrd="0" presId="urn:microsoft.com/office/officeart/2005/8/layout/cycle1"/>
    <dgm:cxn modelId="{C3C01959-ACDD-4681-98F7-FE30B0D8CBEB}" type="presParOf" srcId="{A2EBF393-0F1B-4D51-8834-93629803F89A}" destId="{684307D2-A335-43BC-9F57-1217010F9925}" srcOrd="7" destOrd="0" presId="urn:microsoft.com/office/officeart/2005/8/layout/cycle1"/>
    <dgm:cxn modelId="{2A0CB4EC-B8DD-4E47-954B-1BA462D57A4F}" type="presParOf" srcId="{A2EBF393-0F1B-4D51-8834-93629803F89A}" destId="{63897168-EC6D-47A2-9437-0AA0C3245CF2}" srcOrd="8" destOrd="0" presId="urn:microsoft.com/office/officeart/2005/8/layout/cycle1"/>
    <dgm:cxn modelId="{D0CB2A62-93EA-416A-A7B7-8874110A93E8}" type="presParOf" srcId="{A2EBF393-0F1B-4D51-8834-93629803F89A}" destId="{09AC6893-E45B-44CB-A0AA-2B12BEACC20F}" srcOrd="9" destOrd="0" presId="urn:microsoft.com/office/officeart/2005/8/layout/cycle1"/>
    <dgm:cxn modelId="{ABAE02F1-F314-4454-B830-2257F65F638D}" type="presParOf" srcId="{A2EBF393-0F1B-4D51-8834-93629803F89A}" destId="{49D85CE6-0E11-4AF2-B3C3-3F5FABE88BBC}" srcOrd="10" destOrd="0" presId="urn:microsoft.com/office/officeart/2005/8/layout/cycle1"/>
    <dgm:cxn modelId="{5CAC89E5-1B17-467E-9780-72117E69D343}" type="presParOf" srcId="{A2EBF393-0F1B-4D51-8834-93629803F89A}" destId="{E5CD9ABB-E72E-41DC-91DE-E4AC1FC8850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 err="1"/>
            <a:t>Promover</a:t>
          </a:r>
          <a:r>
            <a:rPr lang="en-US" b="1" dirty="0"/>
            <a:t> </a:t>
          </a:r>
          <a:r>
            <a:rPr lang="en-US" b="1" dirty="0" err="1"/>
            <a:t>práticas</a:t>
          </a:r>
          <a:r>
            <a:rPr lang="en-US" b="1" dirty="0"/>
            <a:t> de </a:t>
          </a:r>
          <a:r>
            <a:rPr lang="en-US" b="1" dirty="0" err="1"/>
            <a:t>valorização</a:t>
          </a:r>
          <a:r>
            <a:rPr lang="en-US" b="1" dirty="0"/>
            <a:t> do </a:t>
          </a:r>
          <a:r>
            <a:rPr lang="en-US" b="1" dirty="0" err="1"/>
            <a:t>bom</a:t>
          </a:r>
          <a:r>
            <a:rPr lang="en-US" b="1" dirty="0"/>
            <a:t> </a:t>
          </a:r>
          <a:r>
            <a:rPr lang="en-US" b="1" dirty="0" err="1"/>
            <a:t>comportamento</a:t>
          </a:r>
          <a:r>
            <a:rPr lang="en-US" b="1" dirty="0"/>
            <a:t> e </a:t>
          </a:r>
          <a:r>
            <a:rPr lang="en-US" b="1" dirty="0" err="1"/>
            <a:t>sentido</a:t>
          </a:r>
          <a:r>
            <a:rPr lang="en-US" b="1" dirty="0"/>
            <a:t> de </a:t>
          </a:r>
          <a:r>
            <a:rPr lang="en-US" b="1" dirty="0" err="1"/>
            <a:t>responsabilidade</a:t>
          </a:r>
          <a:endParaRPr lang="en-US" b="1" dirty="0"/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 sz="1800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E83A9E12-7C54-4382-AA3D-103B4C525212}">
      <dgm:prSet/>
      <dgm:spPr/>
      <dgm:t>
        <a:bodyPr/>
        <a:lstStyle/>
        <a:p>
          <a:r>
            <a:rPr lang="en-US" b="1" dirty="0" err="1"/>
            <a:t>Melhoria</a:t>
          </a:r>
          <a:r>
            <a:rPr lang="en-US" b="1" dirty="0"/>
            <a:t> das </a:t>
          </a:r>
          <a:r>
            <a:rPr lang="en-US" b="1" dirty="0" err="1"/>
            <a:t>competências</a:t>
          </a:r>
          <a:r>
            <a:rPr lang="en-US" b="1" dirty="0"/>
            <a:t> </a:t>
          </a:r>
          <a:r>
            <a:rPr lang="en-US" b="1" dirty="0" err="1"/>
            <a:t>cívicas</a:t>
          </a:r>
          <a:r>
            <a:rPr lang="en-US" b="1" dirty="0"/>
            <a:t> e </a:t>
          </a:r>
          <a:r>
            <a:rPr lang="en-US" b="1" dirty="0" err="1"/>
            <a:t>éticas</a:t>
          </a:r>
          <a:r>
            <a:rPr lang="en-US" b="1" dirty="0"/>
            <a:t> </a:t>
          </a:r>
          <a:r>
            <a:rPr lang="en-US" b="1" dirty="0" err="1"/>
            <a:t>em</a:t>
          </a:r>
          <a:r>
            <a:rPr lang="en-US" b="1" dirty="0"/>
            <a:t> 2%</a:t>
          </a:r>
        </a:p>
      </dgm:t>
    </dgm:pt>
    <dgm:pt modelId="{81C8E9D9-C7F1-4F4F-B04C-1EFABA43099A}" type="parTrans" cxnId="{7C31F940-FD70-48D5-B0AE-5DF8A83BBA27}">
      <dgm:prSet/>
      <dgm:spPr/>
      <dgm:t>
        <a:bodyPr/>
        <a:lstStyle/>
        <a:p>
          <a:endParaRPr lang="pt-PT"/>
        </a:p>
      </dgm:t>
    </dgm:pt>
    <dgm:pt modelId="{E3B0743F-5101-4F5F-9F93-B6D189EC36B8}" type="sibTrans" cxnId="{7C31F940-FD70-48D5-B0AE-5DF8A83BBA27}">
      <dgm:prSet/>
      <dgm:spPr/>
      <dgm:t>
        <a:bodyPr/>
        <a:lstStyle/>
        <a:p>
          <a:endParaRPr lang="pt-PT"/>
        </a:p>
      </dgm:t>
    </dgm:pt>
    <dgm:pt modelId="{50F929BC-986A-4381-B67C-22F38A7C86B6}" type="pres">
      <dgm:prSet presAssocID="{D4CAF057-2F73-4717-ACF5-3D8BD330C49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C252F48-8288-41E5-A172-B6E7C80B414E}" type="pres">
      <dgm:prSet presAssocID="{75ACEF30-0216-4D32-B7E5-674E15190957}" presName="node" presStyleLbl="node1" presStyleIdx="0" presStyleCnt="2" custScaleX="1632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3327E-4995-4541-BBD3-2ACAB7CEF114}" type="pres">
      <dgm:prSet presAssocID="{F61E778A-66AC-4A08-A0F4-82B24479796E}" presName="sibTrans" presStyleLbl="sibTrans2D1" presStyleIdx="0" presStyleCnt="1"/>
      <dgm:spPr/>
      <dgm:t>
        <a:bodyPr/>
        <a:lstStyle/>
        <a:p>
          <a:endParaRPr lang="pt-PT"/>
        </a:p>
      </dgm:t>
    </dgm:pt>
    <dgm:pt modelId="{A1AED694-498E-435F-BFE0-718EB0E71927}" type="pres">
      <dgm:prSet presAssocID="{F61E778A-66AC-4A08-A0F4-82B24479796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D139D5E4-0213-4E5E-BA61-BBE8D37627AC}" type="pres">
      <dgm:prSet presAssocID="{E83A9E12-7C54-4382-AA3D-103B4C5252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67B1F19-F9D6-4830-8AC5-C1F9A9A66F48}" type="presOf" srcId="{75ACEF30-0216-4D32-B7E5-674E15190957}" destId="{6C252F48-8288-41E5-A172-B6E7C80B414E}" srcOrd="0" destOrd="0" presId="urn:microsoft.com/office/officeart/2005/8/layout/process2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D5C349CC-B1F0-489F-960C-7429B68635B8}" type="presOf" srcId="{E83A9E12-7C54-4382-AA3D-103B4C525212}" destId="{D139D5E4-0213-4E5E-BA61-BBE8D37627AC}" srcOrd="0" destOrd="0" presId="urn:microsoft.com/office/officeart/2005/8/layout/process2"/>
    <dgm:cxn modelId="{5017B43A-E8AD-49FD-B5FF-16787FE715E4}" type="presOf" srcId="{D4CAF057-2F73-4717-ACF5-3D8BD330C495}" destId="{50F929BC-986A-4381-B67C-22F38A7C86B6}" srcOrd="0" destOrd="0" presId="urn:microsoft.com/office/officeart/2005/8/layout/process2"/>
    <dgm:cxn modelId="{D7CEE043-7A71-4B8F-85E1-9C67EC4D9F7F}" type="presOf" srcId="{F61E778A-66AC-4A08-A0F4-82B24479796E}" destId="{A1AED694-498E-435F-BFE0-718EB0E71927}" srcOrd="1" destOrd="0" presId="urn:microsoft.com/office/officeart/2005/8/layout/process2"/>
    <dgm:cxn modelId="{7C31F940-FD70-48D5-B0AE-5DF8A83BBA27}" srcId="{D4CAF057-2F73-4717-ACF5-3D8BD330C495}" destId="{E83A9E12-7C54-4382-AA3D-103B4C525212}" srcOrd="1" destOrd="0" parTransId="{81C8E9D9-C7F1-4F4F-B04C-1EFABA43099A}" sibTransId="{E3B0743F-5101-4F5F-9F93-B6D189EC36B8}"/>
    <dgm:cxn modelId="{688F27EA-C681-452B-AD0E-2A789763FBF0}" type="presOf" srcId="{F61E778A-66AC-4A08-A0F4-82B24479796E}" destId="{7093327E-4995-4541-BBD3-2ACAB7CEF114}" srcOrd="0" destOrd="0" presId="urn:microsoft.com/office/officeart/2005/8/layout/process2"/>
    <dgm:cxn modelId="{2679E2D7-9C2D-486E-A90C-F5D54E9CA2D0}" type="presParOf" srcId="{50F929BC-986A-4381-B67C-22F38A7C86B6}" destId="{6C252F48-8288-41E5-A172-B6E7C80B414E}" srcOrd="0" destOrd="0" presId="urn:microsoft.com/office/officeart/2005/8/layout/process2"/>
    <dgm:cxn modelId="{A59CC5C0-576D-411A-92D5-BFDAE6B54FBD}" type="presParOf" srcId="{50F929BC-986A-4381-B67C-22F38A7C86B6}" destId="{7093327E-4995-4541-BBD3-2ACAB7CEF114}" srcOrd="1" destOrd="0" presId="urn:microsoft.com/office/officeart/2005/8/layout/process2"/>
    <dgm:cxn modelId="{164AEE56-B38A-46D7-A777-48B096B94987}" type="presParOf" srcId="{7093327E-4995-4541-BBD3-2ACAB7CEF114}" destId="{A1AED694-498E-435F-BFE0-718EB0E71927}" srcOrd="0" destOrd="0" presId="urn:microsoft.com/office/officeart/2005/8/layout/process2"/>
    <dgm:cxn modelId="{4A0BAED6-9A77-44F9-9C5A-50F8686AEDFA}" type="presParOf" srcId="{50F929BC-986A-4381-B67C-22F38A7C86B6}" destId="{D139D5E4-0213-4E5E-BA61-BBE8D37627A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 err="1"/>
            <a:t>Aumentar</a:t>
          </a:r>
          <a:r>
            <a:rPr lang="en-US" b="1" dirty="0"/>
            <a:t> </a:t>
          </a:r>
          <a:r>
            <a:rPr lang="en-US" b="1" dirty="0" err="1"/>
            <a:t>os</a:t>
          </a:r>
          <a:r>
            <a:rPr lang="en-US" b="1" dirty="0"/>
            <a:t> </a:t>
          </a:r>
          <a:r>
            <a:rPr lang="en-US" b="1" dirty="0" err="1"/>
            <a:t>índices</a:t>
          </a:r>
          <a:r>
            <a:rPr lang="en-US" b="1" dirty="0"/>
            <a:t> de </a:t>
          </a:r>
          <a:r>
            <a:rPr lang="en-US" b="1" dirty="0" err="1"/>
            <a:t>sucesso</a:t>
          </a:r>
          <a:r>
            <a:rPr lang="en-US" b="1" dirty="0"/>
            <a:t> escolar dos </a:t>
          </a:r>
          <a:r>
            <a:rPr lang="en-US" b="1" dirty="0" err="1"/>
            <a:t>alunos</a:t>
          </a:r>
          <a:endParaRPr lang="en-US" b="1" dirty="0"/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 sz="1800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E83A9E12-7C54-4382-AA3D-103B4C525212}">
      <dgm:prSet/>
      <dgm:spPr/>
      <dgm:t>
        <a:bodyPr/>
        <a:lstStyle/>
        <a:p>
          <a:r>
            <a:rPr lang="en-US" b="1" dirty="0" err="1"/>
            <a:t>Melhoria</a:t>
          </a:r>
          <a:r>
            <a:rPr lang="en-US" b="1" dirty="0"/>
            <a:t> da </a:t>
          </a:r>
          <a:r>
            <a:rPr lang="en-US" b="1" dirty="0" err="1"/>
            <a:t>qualidade</a:t>
          </a:r>
          <a:r>
            <a:rPr lang="en-US" b="1" dirty="0"/>
            <a:t> dos </a:t>
          </a:r>
          <a:r>
            <a:rPr lang="en-US" b="1" dirty="0" err="1"/>
            <a:t>resultados</a:t>
          </a:r>
          <a:r>
            <a:rPr lang="en-US" b="1" dirty="0"/>
            <a:t> </a:t>
          </a:r>
          <a:r>
            <a:rPr lang="en-US" b="1" dirty="0" err="1"/>
            <a:t>académicos</a:t>
          </a:r>
          <a:r>
            <a:rPr lang="en-US" b="1" dirty="0"/>
            <a:t> dos </a:t>
          </a:r>
          <a:r>
            <a:rPr lang="en-US" b="1" dirty="0" err="1"/>
            <a:t>alunos</a:t>
          </a:r>
          <a:r>
            <a:rPr lang="en-US" b="1" dirty="0"/>
            <a:t> </a:t>
          </a:r>
          <a:r>
            <a:rPr lang="en-US" b="1" dirty="0" err="1"/>
            <a:t>em</a:t>
          </a:r>
          <a:r>
            <a:rPr lang="en-US" b="1" dirty="0"/>
            <a:t> 5%</a:t>
          </a:r>
        </a:p>
      </dgm:t>
    </dgm:pt>
    <dgm:pt modelId="{81C8E9D9-C7F1-4F4F-B04C-1EFABA43099A}" type="parTrans" cxnId="{7C31F940-FD70-48D5-B0AE-5DF8A83BBA27}">
      <dgm:prSet/>
      <dgm:spPr/>
      <dgm:t>
        <a:bodyPr/>
        <a:lstStyle/>
        <a:p>
          <a:endParaRPr lang="pt-PT"/>
        </a:p>
      </dgm:t>
    </dgm:pt>
    <dgm:pt modelId="{E3B0743F-5101-4F5F-9F93-B6D189EC36B8}" type="sibTrans" cxnId="{7C31F940-FD70-48D5-B0AE-5DF8A83BBA27}">
      <dgm:prSet/>
      <dgm:spPr/>
      <dgm:t>
        <a:bodyPr/>
        <a:lstStyle/>
        <a:p>
          <a:endParaRPr lang="pt-PT"/>
        </a:p>
      </dgm:t>
    </dgm:pt>
    <dgm:pt modelId="{50F929BC-986A-4381-B67C-22F38A7C86B6}" type="pres">
      <dgm:prSet presAssocID="{D4CAF057-2F73-4717-ACF5-3D8BD330C49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C252F48-8288-41E5-A172-B6E7C80B414E}" type="pres">
      <dgm:prSet presAssocID="{75ACEF30-0216-4D32-B7E5-674E15190957}" presName="node" presStyleLbl="node1" presStyleIdx="0" presStyleCnt="2" custScaleX="1632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3327E-4995-4541-BBD3-2ACAB7CEF114}" type="pres">
      <dgm:prSet presAssocID="{F61E778A-66AC-4A08-A0F4-82B24479796E}" presName="sibTrans" presStyleLbl="sibTrans2D1" presStyleIdx="0" presStyleCnt="1"/>
      <dgm:spPr/>
      <dgm:t>
        <a:bodyPr/>
        <a:lstStyle/>
        <a:p>
          <a:endParaRPr lang="pt-PT"/>
        </a:p>
      </dgm:t>
    </dgm:pt>
    <dgm:pt modelId="{A1AED694-498E-435F-BFE0-718EB0E71927}" type="pres">
      <dgm:prSet presAssocID="{F61E778A-66AC-4A08-A0F4-82B24479796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D139D5E4-0213-4E5E-BA61-BBE8D37627AC}" type="pres">
      <dgm:prSet presAssocID="{E83A9E12-7C54-4382-AA3D-103B4C5252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67B1F19-F9D6-4830-8AC5-C1F9A9A66F48}" type="presOf" srcId="{75ACEF30-0216-4D32-B7E5-674E15190957}" destId="{6C252F48-8288-41E5-A172-B6E7C80B414E}" srcOrd="0" destOrd="0" presId="urn:microsoft.com/office/officeart/2005/8/layout/process2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D5C349CC-B1F0-489F-960C-7429B68635B8}" type="presOf" srcId="{E83A9E12-7C54-4382-AA3D-103B4C525212}" destId="{D139D5E4-0213-4E5E-BA61-BBE8D37627AC}" srcOrd="0" destOrd="0" presId="urn:microsoft.com/office/officeart/2005/8/layout/process2"/>
    <dgm:cxn modelId="{5017B43A-E8AD-49FD-B5FF-16787FE715E4}" type="presOf" srcId="{D4CAF057-2F73-4717-ACF5-3D8BD330C495}" destId="{50F929BC-986A-4381-B67C-22F38A7C86B6}" srcOrd="0" destOrd="0" presId="urn:microsoft.com/office/officeart/2005/8/layout/process2"/>
    <dgm:cxn modelId="{D7CEE043-7A71-4B8F-85E1-9C67EC4D9F7F}" type="presOf" srcId="{F61E778A-66AC-4A08-A0F4-82B24479796E}" destId="{A1AED694-498E-435F-BFE0-718EB0E71927}" srcOrd="1" destOrd="0" presId="urn:microsoft.com/office/officeart/2005/8/layout/process2"/>
    <dgm:cxn modelId="{7C31F940-FD70-48D5-B0AE-5DF8A83BBA27}" srcId="{D4CAF057-2F73-4717-ACF5-3D8BD330C495}" destId="{E83A9E12-7C54-4382-AA3D-103B4C525212}" srcOrd="1" destOrd="0" parTransId="{81C8E9D9-C7F1-4F4F-B04C-1EFABA43099A}" sibTransId="{E3B0743F-5101-4F5F-9F93-B6D189EC36B8}"/>
    <dgm:cxn modelId="{688F27EA-C681-452B-AD0E-2A789763FBF0}" type="presOf" srcId="{F61E778A-66AC-4A08-A0F4-82B24479796E}" destId="{7093327E-4995-4541-BBD3-2ACAB7CEF114}" srcOrd="0" destOrd="0" presId="urn:microsoft.com/office/officeart/2005/8/layout/process2"/>
    <dgm:cxn modelId="{2679E2D7-9C2D-486E-A90C-F5D54E9CA2D0}" type="presParOf" srcId="{50F929BC-986A-4381-B67C-22F38A7C86B6}" destId="{6C252F48-8288-41E5-A172-B6E7C80B414E}" srcOrd="0" destOrd="0" presId="urn:microsoft.com/office/officeart/2005/8/layout/process2"/>
    <dgm:cxn modelId="{A59CC5C0-576D-411A-92D5-BFDAE6B54FBD}" type="presParOf" srcId="{50F929BC-986A-4381-B67C-22F38A7C86B6}" destId="{7093327E-4995-4541-BBD3-2ACAB7CEF114}" srcOrd="1" destOrd="0" presId="urn:microsoft.com/office/officeart/2005/8/layout/process2"/>
    <dgm:cxn modelId="{164AEE56-B38A-46D7-A777-48B096B94987}" type="presParOf" srcId="{7093327E-4995-4541-BBD3-2ACAB7CEF114}" destId="{A1AED694-498E-435F-BFE0-718EB0E71927}" srcOrd="0" destOrd="0" presId="urn:microsoft.com/office/officeart/2005/8/layout/process2"/>
    <dgm:cxn modelId="{4A0BAED6-9A77-44F9-9C5A-50F8686AEDFA}" type="presParOf" srcId="{50F929BC-986A-4381-B67C-22F38A7C86B6}" destId="{D139D5E4-0213-4E5E-BA61-BBE8D37627A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 err="1"/>
            <a:t>Desenvolver</a:t>
          </a:r>
          <a:r>
            <a:rPr lang="en-US" b="1" dirty="0"/>
            <a:t> </a:t>
          </a:r>
          <a:r>
            <a:rPr lang="en-US" b="1" dirty="0" err="1"/>
            <a:t>ações</a:t>
          </a:r>
          <a:r>
            <a:rPr lang="en-US" b="1" dirty="0"/>
            <a:t> que </a:t>
          </a:r>
          <a:r>
            <a:rPr lang="en-US" b="1" dirty="0" err="1"/>
            <a:t>envolvam</a:t>
          </a:r>
          <a:r>
            <a:rPr lang="en-US" b="1" dirty="0"/>
            <a:t> </a:t>
          </a:r>
          <a:r>
            <a:rPr lang="en-US" b="1" dirty="0" err="1"/>
            <a:t>mais</a:t>
          </a:r>
          <a:r>
            <a:rPr lang="en-US" b="1" dirty="0"/>
            <a:t> </a:t>
          </a:r>
          <a:r>
            <a:rPr lang="en-US" b="1" dirty="0" err="1"/>
            <a:t>os</a:t>
          </a:r>
          <a:r>
            <a:rPr lang="en-US" b="1" dirty="0"/>
            <a:t> </a:t>
          </a:r>
          <a:r>
            <a:rPr lang="en-US" b="1" dirty="0" err="1"/>
            <a:t>pais</a:t>
          </a:r>
          <a:r>
            <a:rPr lang="en-US" b="1" dirty="0"/>
            <a:t> e E.E. </a:t>
          </a:r>
          <a:r>
            <a:rPr lang="en-US" b="1" dirty="0" err="1"/>
            <a:t>na</a:t>
          </a:r>
          <a:r>
            <a:rPr lang="en-US" b="1" dirty="0"/>
            <a:t> </a:t>
          </a:r>
          <a:r>
            <a:rPr lang="en-US" b="1" dirty="0" err="1"/>
            <a:t>formação</a:t>
          </a:r>
          <a:r>
            <a:rPr lang="en-US" b="1" dirty="0"/>
            <a:t> dos </a:t>
          </a:r>
          <a:r>
            <a:rPr lang="en-US" b="1" dirty="0" err="1"/>
            <a:t>seus</a:t>
          </a:r>
          <a:r>
            <a:rPr lang="en-US" b="1" dirty="0"/>
            <a:t> </a:t>
          </a:r>
          <a:r>
            <a:rPr lang="en-US" b="1" dirty="0" err="1"/>
            <a:t>educandos</a:t>
          </a:r>
          <a:endParaRPr lang="en-US" b="1" dirty="0"/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 sz="1800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E83A9E12-7C54-4382-AA3D-103B4C525212}">
      <dgm:prSet/>
      <dgm:spPr/>
      <dgm:t>
        <a:bodyPr/>
        <a:lstStyle/>
        <a:p>
          <a:r>
            <a:rPr lang="en-US" b="1" dirty="0" err="1"/>
            <a:t>Maior</a:t>
          </a:r>
          <a:r>
            <a:rPr lang="en-US" b="1" dirty="0"/>
            <a:t> </a:t>
          </a:r>
          <a:r>
            <a:rPr lang="en-US" b="1" dirty="0" err="1"/>
            <a:t>envolvimento</a:t>
          </a:r>
          <a:r>
            <a:rPr lang="en-US" b="1" dirty="0"/>
            <a:t>/</a:t>
          </a:r>
          <a:r>
            <a:rPr lang="en-US" b="1" dirty="0" err="1"/>
            <a:t>compromisso</a:t>
          </a:r>
          <a:r>
            <a:rPr lang="en-US" b="1" dirty="0"/>
            <a:t> dos </a:t>
          </a:r>
          <a:r>
            <a:rPr lang="en-US" b="1" dirty="0" err="1"/>
            <a:t>pais</a:t>
          </a:r>
          <a:r>
            <a:rPr lang="en-US" b="1" dirty="0"/>
            <a:t> e E.E. no </a:t>
          </a:r>
          <a:r>
            <a:rPr lang="en-US" b="1" dirty="0" err="1"/>
            <a:t>acompanhamento</a:t>
          </a:r>
          <a:r>
            <a:rPr lang="en-US" b="1" dirty="0"/>
            <a:t> do </a:t>
          </a:r>
          <a:r>
            <a:rPr lang="en-US" b="1" dirty="0" err="1"/>
            <a:t>percurso</a:t>
          </a:r>
          <a:r>
            <a:rPr lang="en-US" b="1" dirty="0"/>
            <a:t> escolar dos </a:t>
          </a:r>
          <a:r>
            <a:rPr lang="en-US" b="1" dirty="0" err="1"/>
            <a:t>seus</a:t>
          </a:r>
          <a:r>
            <a:rPr lang="en-US" b="1" dirty="0"/>
            <a:t> </a:t>
          </a:r>
          <a:r>
            <a:rPr lang="en-US" b="1" dirty="0" err="1"/>
            <a:t>educandos</a:t>
          </a:r>
          <a:r>
            <a:rPr lang="en-US" b="1" dirty="0"/>
            <a:t> </a:t>
          </a:r>
          <a:r>
            <a:rPr lang="en-US" b="1" dirty="0" err="1"/>
            <a:t>em</a:t>
          </a:r>
          <a:r>
            <a:rPr lang="en-US" b="1" dirty="0"/>
            <a:t> 5%</a:t>
          </a:r>
        </a:p>
      </dgm:t>
    </dgm:pt>
    <dgm:pt modelId="{81C8E9D9-C7F1-4F4F-B04C-1EFABA43099A}" type="parTrans" cxnId="{7C31F940-FD70-48D5-B0AE-5DF8A83BBA27}">
      <dgm:prSet/>
      <dgm:spPr/>
      <dgm:t>
        <a:bodyPr/>
        <a:lstStyle/>
        <a:p>
          <a:endParaRPr lang="pt-PT"/>
        </a:p>
      </dgm:t>
    </dgm:pt>
    <dgm:pt modelId="{E3B0743F-5101-4F5F-9F93-B6D189EC36B8}" type="sibTrans" cxnId="{7C31F940-FD70-48D5-B0AE-5DF8A83BBA27}">
      <dgm:prSet/>
      <dgm:spPr/>
      <dgm:t>
        <a:bodyPr/>
        <a:lstStyle/>
        <a:p>
          <a:endParaRPr lang="pt-PT"/>
        </a:p>
      </dgm:t>
    </dgm:pt>
    <dgm:pt modelId="{50F929BC-986A-4381-B67C-22F38A7C86B6}" type="pres">
      <dgm:prSet presAssocID="{D4CAF057-2F73-4717-ACF5-3D8BD330C49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C252F48-8288-41E5-A172-B6E7C80B414E}" type="pres">
      <dgm:prSet presAssocID="{75ACEF30-0216-4D32-B7E5-674E15190957}" presName="node" presStyleLbl="node1" presStyleIdx="0" presStyleCnt="2" custScaleX="1632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3327E-4995-4541-BBD3-2ACAB7CEF114}" type="pres">
      <dgm:prSet presAssocID="{F61E778A-66AC-4A08-A0F4-82B24479796E}" presName="sibTrans" presStyleLbl="sibTrans2D1" presStyleIdx="0" presStyleCnt="1"/>
      <dgm:spPr/>
      <dgm:t>
        <a:bodyPr/>
        <a:lstStyle/>
        <a:p>
          <a:endParaRPr lang="pt-PT"/>
        </a:p>
      </dgm:t>
    </dgm:pt>
    <dgm:pt modelId="{A1AED694-498E-435F-BFE0-718EB0E71927}" type="pres">
      <dgm:prSet presAssocID="{F61E778A-66AC-4A08-A0F4-82B24479796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D139D5E4-0213-4E5E-BA61-BBE8D37627AC}" type="pres">
      <dgm:prSet presAssocID="{E83A9E12-7C54-4382-AA3D-103B4C525212}" presName="node" presStyleLbl="node1" presStyleIdx="1" presStyleCnt="2" custScaleX="1437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67B1F19-F9D6-4830-8AC5-C1F9A9A66F48}" type="presOf" srcId="{75ACEF30-0216-4D32-B7E5-674E15190957}" destId="{6C252F48-8288-41E5-A172-B6E7C80B414E}" srcOrd="0" destOrd="0" presId="urn:microsoft.com/office/officeart/2005/8/layout/process2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D5C349CC-B1F0-489F-960C-7429B68635B8}" type="presOf" srcId="{E83A9E12-7C54-4382-AA3D-103B4C525212}" destId="{D139D5E4-0213-4E5E-BA61-BBE8D37627AC}" srcOrd="0" destOrd="0" presId="urn:microsoft.com/office/officeart/2005/8/layout/process2"/>
    <dgm:cxn modelId="{5017B43A-E8AD-49FD-B5FF-16787FE715E4}" type="presOf" srcId="{D4CAF057-2F73-4717-ACF5-3D8BD330C495}" destId="{50F929BC-986A-4381-B67C-22F38A7C86B6}" srcOrd="0" destOrd="0" presId="urn:microsoft.com/office/officeart/2005/8/layout/process2"/>
    <dgm:cxn modelId="{D7CEE043-7A71-4B8F-85E1-9C67EC4D9F7F}" type="presOf" srcId="{F61E778A-66AC-4A08-A0F4-82B24479796E}" destId="{A1AED694-498E-435F-BFE0-718EB0E71927}" srcOrd="1" destOrd="0" presId="urn:microsoft.com/office/officeart/2005/8/layout/process2"/>
    <dgm:cxn modelId="{7C31F940-FD70-48D5-B0AE-5DF8A83BBA27}" srcId="{D4CAF057-2F73-4717-ACF5-3D8BD330C495}" destId="{E83A9E12-7C54-4382-AA3D-103B4C525212}" srcOrd="1" destOrd="0" parTransId="{81C8E9D9-C7F1-4F4F-B04C-1EFABA43099A}" sibTransId="{E3B0743F-5101-4F5F-9F93-B6D189EC36B8}"/>
    <dgm:cxn modelId="{688F27EA-C681-452B-AD0E-2A789763FBF0}" type="presOf" srcId="{F61E778A-66AC-4A08-A0F4-82B24479796E}" destId="{7093327E-4995-4541-BBD3-2ACAB7CEF114}" srcOrd="0" destOrd="0" presId="urn:microsoft.com/office/officeart/2005/8/layout/process2"/>
    <dgm:cxn modelId="{2679E2D7-9C2D-486E-A90C-F5D54E9CA2D0}" type="presParOf" srcId="{50F929BC-986A-4381-B67C-22F38A7C86B6}" destId="{6C252F48-8288-41E5-A172-B6E7C80B414E}" srcOrd="0" destOrd="0" presId="urn:microsoft.com/office/officeart/2005/8/layout/process2"/>
    <dgm:cxn modelId="{A59CC5C0-576D-411A-92D5-BFDAE6B54FBD}" type="presParOf" srcId="{50F929BC-986A-4381-B67C-22F38A7C86B6}" destId="{7093327E-4995-4541-BBD3-2ACAB7CEF114}" srcOrd="1" destOrd="0" presId="urn:microsoft.com/office/officeart/2005/8/layout/process2"/>
    <dgm:cxn modelId="{164AEE56-B38A-46D7-A777-48B096B94987}" type="presParOf" srcId="{7093327E-4995-4541-BBD3-2ACAB7CEF114}" destId="{A1AED694-498E-435F-BFE0-718EB0E71927}" srcOrd="0" destOrd="0" presId="urn:microsoft.com/office/officeart/2005/8/layout/process2"/>
    <dgm:cxn modelId="{4A0BAED6-9A77-44F9-9C5A-50F8686AEDFA}" type="presParOf" srcId="{50F929BC-986A-4381-B67C-22F38A7C86B6}" destId="{D139D5E4-0213-4E5E-BA61-BBE8D37627A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process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 err="1"/>
            <a:t>Aprofundar</a:t>
          </a:r>
          <a:r>
            <a:rPr lang="en-US" b="1" dirty="0"/>
            <a:t> as boas </a:t>
          </a:r>
          <a:r>
            <a:rPr lang="en-US" b="1" dirty="0" err="1"/>
            <a:t>relações</a:t>
          </a:r>
          <a:r>
            <a:rPr lang="en-US" b="1" dirty="0"/>
            <a:t> com as </a:t>
          </a:r>
          <a:r>
            <a:rPr lang="en-US" b="1" dirty="0" err="1"/>
            <a:t>instituições</a:t>
          </a:r>
          <a:r>
            <a:rPr lang="en-US" b="1" dirty="0"/>
            <a:t> e com a </a:t>
          </a:r>
          <a:r>
            <a:rPr lang="en-US" b="1" dirty="0" err="1"/>
            <a:t>comunidade</a:t>
          </a:r>
          <a:endParaRPr lang="en-US" b="1" dirty="0"/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 sz="1800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E83A9E12-7C54-4382-AA3D-103B4C525212}">
      <dgm:prSet/>
      <dgm:spPr/>
      <dgm:t>
        <a:bodyPr/>
        <a:lstStyle/>
        <a:p>
          <a:r>
            <a:rPr lang="en-US" b="1" dirty="0" err="1"/>
            <a:t>Desenvolvimento</a:t>
          </a:r>
          <a:r>
            <a:rPr lang="en-US" b="1" dirty="0"/>
            <a:t> de </a:t>
          </a:r>
          <a:r>
            <a:rPr lang="en-US" b="1" dirty="0" err="1"/>
            <a:t>atividades</a:t>
          </a:r>
          <a:r>
            <a:rPr lang="en-US" b="1" dirty="0"/>
            <a:t> que </a:t>
          </a:r>
          <a:r>
            <a:rPr lang="en-US" b="1" dirty="0" err="1"/>
            <a:t>reflitam</a:t>
          </a:r>
          <a:r>
            <a:rPr lang="en-US" b="1" dirty="0"/>
            <a:t> </a:t>
          </a:r>
          <a:r>
            <a:rPr lang="en-US" b="1" dirty="0" err="1"/>
            <a:t>este</a:t>
          </a:r>
          <a:r>
            <a:rPr lang="en-US" b="1" dirty="0"/>
            <a:t> </a:t>
          </a:r>
          <a:r>
            <a:rPr lang="en-US" b="1" dirty="0" err="1"/>
            <a:t>aprofundamento</a:t>
          </a:r>
          <a:r>
            <a:rPr lang="en-US" b="1" dirty="0"/>
            <a:t> </a:t>
          </a:r>
          <a:r>
            <a:rPr lang="en-US" b="1" dirty="0" err="1"/>
            <a:t>em</a:t>
          </a:r>
          <a:r>
            <a:rPr lang="en-US" b="1" dirty="0"/>
            <a:t> 5%</a:t>
          </a:r>
        </a:p>
      </dgm:t>
    </dgm:pt>
    <dgm:pt modelId="{81C8E9D9-C7F1-4F4F-B04C-1EFABA43099A}" type="parTrans" cxnId="{7C31F940-FD70-48D5-B0AE-5DF8A83BBA27}">
      <dgm:prSet/>
      <dgm:spPr/>
      <dgm:t>
        <a:bodyPr/>
        <a:lstStyle/>
        <a:p>
          <a:endParaRPr lang="pt-PT"/>
        </a:p>
      </dgm:t>
    </dgm:pt>
    <dgm:pt modelId="{E3B0743F-5101-4F5F-9F93-B6D189EC36B8}" type="sibTrans" cxnId="{7C31F940-FD70-48D5-B0AE-5DF8A83BBA27}">
      <dgm:prSet/>
      <dgm:spPr/>
      <dgm:t>
        <a:bodyPr/>
        <a:lstStyle/>
        <a:p>
          <a:endParaRPr lang="pt-PT"/>
        </a:p>
      </dgm:t>
    </dgm:pt>
    <dgm:pt modelId="{50F929BC-986A-4381-B67C-22F38A7C86B6}" type="pres">
      <dgm:prSet presAssocID="{D4CAF057-2F73-4717-ACF5-3D8BD330C49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C252F48-8288-41E5-A172-B6E7C80B414E}" type="pres">
      <dgm:prSet presAssocID="{75ACEF30-0216-4D32-B7E5-674E15190957}" presName="node" presStyleLbl="node1" presStyleIdx="0" presStyleCnt="2" custScaleX="1632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3327E-4995-4541-BBD3-2ACAB7CEF114}" type="pres">
      <dgm:prSet presAssocID="{F61E778A-66AC-4A08-A0F4-82B24479796E}" presName="sibTrans" presStyleLbl="sibTrans2D1" presStyleIdx="0" presStyleCnt="1"/>
      <dgm:spPr/>
      <dgm:t>
        <a:bodyPr/>
        <a:lstStyle/>
        <a:p>
          <a:endParaRPr lang="pt-PT"/>
        </a:p>
      </dgm:t>
    </dgm:pt>
    <dgm:pt modelId="{A1AED694-498E-435F-BFE0-718EB0E71927}" type="pres">
      <dgm:prSet presAssocID="{F61E778A-66AC-4A08-A0F4-82B24479796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D139D5E4-0213-4E5E-BA61-BBE8D37627AC}" type="pres">
      <dgm:prSet presAssocID="{E83A9E12-7C54-4382-AA3D-103B4C525212}" presName="node" presStyleLbl="node1" presStyleIdx="1" presStyleCnt="2" custScaleX="1437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67B1F19-F9D6-4830-8AC5-C1F9A9A66F48}" type="presOf" srcId="{75ACEF30-0216-4D32-B7E5-674E15190957}" destId="{6C252F48-8288-41E5-A172-B6E7C80B414E}" srcOrd="0" destOrd="0" presId="urn:microsoft.com/office/officeart/2005/8/layout/process2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D5C349CC-B1F0-489F-960C-7429B68635B8}" type="presOf" srcId="{E83A9E12-7C54-4382-AA3D-103B4C525212}" destId="{D139D5E4-0213-4E5E-BA61-BBE8D37627AC}" srcOrd="0" destOrd="0" presId="urn:microsoft.com/office/officeart/2005/8/layout/process2"/>
    <dgm:cxn modelId="{5017B43A-E8AD-49FD-B5FF-16787FE715E4}" type="presOf" srcId="{D4CAF057-2F73-4717-ACF5-3D8BD330C495}" destId="{50F929BC-986A-4381-B67C-22F38A7C86B6}" srcOrd="0" destOrd="0" presId="urn:microsoft.com/office/officeart/2005/8/layout/process2"/>
    <dgm:cxn modelId="{D7CEE043-7A71-4B8F-85E1-9C67EC4D9F7F}" type="presOf" srcId="{F61E778A-66AC-4A08-A0F4-82B24479796E}" destId="{A1AED694-498E-435F-BFE0-718EB0E71927}" srcOrd="1" destOrd="0" presId="urn:microsoft.com/office/officeart/2005/8/layout/process2"/>
    <dgm:cxn modelId="{7C31F940-FD70-48D5-B0AE-5DF8A83BBA27}" srcId="{D4CAF057-2F73-4717-ACF5-3D8BD330C495}" destId="{E83A9E12-7C54-4382-AA3D-103B4C525212}" srcOrd="1" destOrd="0" parTransId="{81C8E9D9-C7F1-4F4F-B04C-1EFABA43099A}" sibTransId="{E3B0743F-5101-4F5F-9F93-B6D189EC36B8}"/>
    <dgm:cxn modelId="{688F27EA-C681-452B-AD0E-2A789763FBF0}" type="presOf" srcId="{F61E778A-66AC-4A08-A0F4-82B24479796E}" destId="{7093327E-4995-4541-BBD3-2ACAB7CEF114}" srcOrd="0" destOrd="0" presId="urn:microsoft.com/office/officeart/2005/8/layout/process2"/>
    <dgm:cxn modelId="{2679E2D7-9C2D-486E-A90C-F5D54E9CA2D0}" type="presParOf" srcId="{50F929BC-986A-4381-B67C-22F38A7C86B6}" destId="{6C252F48-8288-41E5-A172-B6E7C80B414E}" srcOrd="0" destOrd="0" presId="urn:microsoft.com/office/officeart/2005/8/layout/process2"/>
    <dgm:cxn modelId="{A59CC5C0-576D-411A-92D5-BFDAE6B54FBD}" type="presParOf" srcId="{50F929BC-986A-4381-B67C-22F38A7C86B6}" destId="{7093327E-4995-4541-BBD3-2ACAB7CEF114}" srcOrd="1" destOrd="0" presId="urn:microsoft.com/office/officeart/2005/8/layout/process2"/>
    <dgm:cxn modelId="{164AEE56-B38A-46D7-A777-48B096B94987}" type="presParOf" srcId="{7093327E-4995-4541-BBD3-2ACAB7CEF114}" destId="{A1AED694-498E-435F-BFE0-718EB0E71927}" srcOrd="0" destOrd="0" presId="urn:microsoft.com/office/officeart/2005/8/layout/process2"/>
    <dgm:cxn modelId="{4A0BAED6-9A77-44F9-9C5A-50F8686AEDFA}" type="presParOf" srcId="{50F929BC-986A-4381-B67C-22F38A7C86B6}" destId="{D139D5E4-0213-4E5E-BA61-BBE8D37627A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cycle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3A9E12-7C54-4382-AA3D-103B4C525212}">
      <dgm:prSet/>
      <dgm:spPr/>
      <dgm:t>
        <a:bodyPr/>
        <a:lstStyle/>
        <a:p>
          <a:r>
            <a:rPr lang="en-US" b="1" dirty="0"/>
            <a:t>Final do </a:t>
          </a:r>
          <a:r>
            <a:rPr lang="en-US" b="1" dirty="0" err="1"/>
            <a:t>quadriénio</a:t>
          </a:r>
          <a:endParaRPr lang="en-US" b="1" dirty="0"/>
        </a:p>
      </dgm:t>
    </dgm:pt>
    <dgm:pt modelId="{81C8E9D9-C7F1-4F4F-B04C-1EFABA43099A}" type="parTrans" cxnId="{7C31F940-FD70-48D5-B0AE-5DF8A83BBA27}">
      <dgm:prSet/>
      <dgm:spPr/>
      <dgm:t>
        <a:bodyPr/>
        <a:lstStyle/>
        <a:p>
          <a:endParaRPr lang="pt-PT"/>
        </a:p>
      </dgm:t>
    </dgm:pt>
    <dgm:pt modelId="{E3B0743F-5101-4F5F-9F93-B6D189EC36B8}" type="sibTrans" cxnId="{7C31F940-FD70-48D5-B0AE-5DF8A83BBA27}">
      <dgm:prSet/>
      <dgm:spPr/>
      <dgm:t>
        <a:bodyPr/>
        <a:lstStyle/>
        <a:p>
          <a:endParaRPr lang="pt-PT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/>
            <a:t>Final de </a:t>
          </a:r>
          <a:r>
            <a:rPr lang="en-US" b="1" dirty="0" err="1"/>
            <a:t>cada</a:t>
          </a:r>
          <a:r>
            <a:rPr lang="en-US" b="1" dirty="0"/>
            <a:t> </a:t>
          </a:r>
          <a:r>
            <a:rPr lang="en-US" b="1" dirty="0" err="1"/>
            <a:t>ano</a:t>
          </a:r>
          <a:r>
            <a:rPr lang="en-US" b="1" dirty="0"/>
            <a:t> </a:t>
          </a:r>
          <a:r>
            <a:rPr lang="en-US" b="1" dirty="0" err="1"/>
            <a:t>letivo</a:t>
          </a:r>
          <a:endParaRPr lang="en-US" b="1" dirty="0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 sz="1800"/>
        </a:p>
      </dgm:t>
    </dgm:pt>
    <dgm:pt modelId="{1963EFD5-596B-4370-B977-EF0E06287439}">
      <dgm:prSet/>
      <dgm:spPr/>
      <dgm:t>
        <a:bodyPr/>
        <a:lstStyle/>
        <a:p>
          <a:r>
            <a:rPr lang="en-US" b="1" dirty="0" err="1"/>
            <a:t>Trimestralmente</a:t>
          </a:r>
          <a:endParaRPr lang="en-US" b="1" dirty="0"/>
        </a:p>
      </dgm:t>
    </dgm:pt>
    <dgm:pt modelId="{360F12B2-A28A-4402-B620-5F5761F195A5}" type="parTrans" cxnId="{1D27C6E6-21FD-4C75-958A-FAD85DA18EAA}">
      <dgm:prSet/>
      <dgm:spPr/>
      <dgm:t>
        <a:bodyPr/>
        <a:lstStyle/>
        <a:p>
          <a:endParaRPr lang="pt-PT"/>
        </a:p>
      </dgm:t>
    </dgm:pt>
    <dgm:pt modelId="{E1310D99-AA68-4D5D-A9C6-D9D940F10AAB}" type="sibTrans" cxnId="{1D27C6E6-21FD-4C75-958A-FAD85DA18EAA}">
      <dgm:prSet/>
      <dgm:spPr/>
      <dgm:t>
        <a:bodyPr/>
        <a:lstStyle/>
        <a:p>
          <a:endParaRPr lang="pt-PT"/>
        </a:p>
      </dgm:t>
    </dgm:pt>
    <dgm:pt modelId="{E02084A2-5647-46F3-BB87-BF9FC4A2B63D}" type="pres">
      <dgm:prSet presAssocID="{D4CAF057-2F73-4717-ACF5-3D8BD330C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8597224-6555-48B6-A58D-A6A704B793DC}" type="pres">
      <dgm:prSet presAssocID="{75ACEF30-0216-4D32-B7E5-674E15190957}" presName="dummy" presStyleCnt="0"/>
      <dgm:spPr/>
    </dgm:pt>
    <dgm:pt modelId="{A735156D-CD50-4B9B-A3E7-EE5430414705}" type="pres">
      <dgm:prSet presAssocID="{75ACEF30-0216-4D32-B7E5-674E15190957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A5DFDF-9D28-46D8-A80F-C1B74FEC6F62}" type="pres">
      <dgm:prSet presAssocID="{F61E778A-66AC-4A08-A0F4-82B24479796E}" presName="sibTrans" presStyleLbl="node1" presStyleIdx="0" presStyleCnt="3"/>
      <dgm:spPr/>
      <dgm:t>
        <a:bodyPr/>
        <a:lstStyle/>
        <a:p>
          <a:endParaRPr lang="pt-PT"/>
        </a:p>
      </dgm:t>
    </dgm:pt>
    <dgm:pt modelId="{39E525B5-D665-41A7-8A31-2838593F66F2}" type="pres">
      <dgm:prSet presAssocID="{E83A9E12-7C54-4382-AA3D-103B4C525212}" presName="dummy" presStyleCnt="0"/>
      <dgm:spPr/>
    </dgm:pt>
    <dgm:pt modelId="{8BAE4551-DDB8-4A06-9DD4-71CCCF09C191}" type="pres">
      <dgm:prSet presAssocID="{E83A9E12-7C54-4382-AA3D-103B4C525212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43E6FC-490A-42AA-9EC6-D262D068940A}" type="pres">
      <dgm:prSet presAssocID="{E3B0743F-5101-4F5F-9F93-B6D189EC36B8}" presName="sibTrans" presStyleLbl="node1" presStyleIdx="1" presStyleCnt="3"/>
      <dgm:spPr/>
      <dgm:t>
        <a:bodyPr/>
        <a:lstStyle/>
        <a:p>
          <a:endParaRPr lang="pt-PT"/>
        </a:p>
      </dgm:t>
    </dgm:pt>
    <dgm:pt modelId="{793E9F3F-2621-4E82-A6DE-9C811E7DAB6E}" type="pres">
      <dgm:prSet presAssocID="{1963EFD5-596B-4370-B977-EF0E06287439}" presName="dummy" presStyleCnt="0"/>
      <dgm:spPr/>
    </dgm:pt>
    <dgm:pt modelId="{E8DA6B5A-010B-4694-A904-A650DD35539F}" type="pres">
      <dgm:prSet presAssocID="{1963EFD5-596B-4370-B977-EF0E06287439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59634A-59A2-4CA3-B81C-B2115993C00A}" type="pres">
      <dgm:prSet presAssocID="{E1310D99-AA68-4D5D-A9C6-D9D940F10AAB}" presName="sibTrans" presStyleLbl="node1" presStyleIdx="2" presStyleCnt="3"/>
      <dgm:spPr/>
      <dgm:t>
        <a:bodyPr/>
        <a:lstStyle/>
        <a:p>
          <a:endParaRPr lang="pt-PT"/>
        </a:p>
      </dgm:t>
    </dgm:pt>
  </dgm:ptLst>
  <dgm:cxnLst>
    <dgm:cxn modelId="{7F89D3CE-BC7C-4624-BDBD-0EBA3E0F80BB}" type="presOf" srcId="{F61E778A-66AC-4A08-A0F4-82B24479796E}" destId="{DAA5DFDF-9D28-46D8-A80F-C1B74FEC6F62}" srcOrd="0" destOrd="0" presId="urn:microsoft.com/office/officeart/2005/8/layout/cycle1"/>
    <dgm:cxn modelId="{37EB4A80-FBD5-4B85-88D2-79621A74545E}" type="presOf" srcId="{E83A9E12-7C54-4382-AA3D-103B4C525212}" destId="{8BAE4551-DDB8-4A06-9DD4-71CCCF09C191}" srcOrd="0" destOrd="0" presId="urn:microsoft.com/office/officeart/2005/8/layout/cycle1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1D27C6E6-21FD-4C75-958A-FAD85DA18EAA}" srcId="{D4CAF057-2F73-4717-ACF5-3D8BD330C495}" destId="{1963EFD5-596B-4370-B977-EF0E06287439}" srcOrd="2" destOrd="0" parTransId="{360F12B2-A28A-4402-B620-5F5761F195A5}" sibTransId="{E1310D99-AA68-4D5D-A9C6-D9D940F10AAB}"/>
    <dgm:cxn modelId="{7C31F940-FD70-48D5-B0AE-5DF8A83BBA27}" srcId="{D4CAF057-2F73-4717-ACF5-3D8BD330C495}" destId="{E83A9E12-7C54-4382-AA3D-103B4C525212}" srcOrd="1" destOrd="0" parTransId="{81C8E9D9-C7F1-4F4F-B04C-1EFABA43099A}" sibTransId="{E3B0743F-5101-4F5F-9F93-B6D189EC36B8}"/>
    <dgm:cxn modelId="{2A730BE0-1474-4972-8437-FB3D85BE347A}" type="presOf" srcId="{E3B0743F-5101-4F5F-9F93-B6D189EC36B8}" destId="{3343E6FC-490A-42AA-9EC6-D262D068940A}" srcOrd="0" destOrd="0" presId="urn:microsoft.com/office/officeart/2005/8/layout/cycle1"/>
    <dgm:cxn modelId="{EEDA45FD-F336-4CA3-9499-BE80F9CBA0D3}" type="presOf" srcId="{75ACEF30-0216-4D32-B7E5-674E15190957}" destId="{A735156D-CD50-4B9B-A3E7-EE5430414705}" srcOrd="0" destOrd="0" presId="urn:microsoft.com/office/officeart/2005/8/layout/cycle1"/>
    <dgm:cxn modelId="{F9A6A38C-CA0B-4FD2-BC28-8A45A1B8B4E1}" type="presOf" srcId="{E1310D99-AA68-4D5D-A9C6-D9D940F10AAB}" destId="{AA59634A-59A2-4CA3-B81C-B2115993C00A}" srcOrd="0" destOrd="0" presId="urn:microsoft.com/office/officeart/2005/8/layout/cycle1"/>
    <dgm:cxn modelId="{B5D549DB-A643-488F-8320-D7D144D70FFC}" type="presOf" srcId="{D4CAF057-2F73-4717-ACF5-3D8BD330C495}" destId="{E02084A2-5647-46F3-BB87-BF9FC4A2B63D}" srcOrd="0" destOrd="0" presId="urn:microsoft.com/office/officeart/2005/8/layout/cycle1"/>
    <dgm:cxn modelId="{0A051AC1-35DA-4FAB-965B-D6B38391D55A}" type="presOf" srcId="{1963EFD5-596B-4370-B977-EF0E06287439}" destId="{E8DA6B5A-010B-4694-A904-A650DD35539F}" srcOrd="0" destOrd="0" presId="urn:microsoft.com/office/officeart/2005/8/layout/cycle1"/>
    <dgm:cxn modelId="{4297CA00-C196-4B05-880D-80614EA42230}" type="presParOf" srcId="{E02084A2-5647-46F3-BB87-BF9FC4A2B63D}" destId="{18597224-6555-48B6-A58D-A6A704B793DC}" srcOrd="0" destOrd="0" presId="urn:microsoft.com/office/officeart/2005/8/layout/cycle1"/>
    <dgm:cxn modelId="{82DB670E-57EC-401A-BEBE-6C8F57F52FA8}" type="presParOf" srcId="{E02084A2-5647-46F3-BB87-BF9FC4A2B63D}" destId="{A735156D-CD50-4B9B-A3E7-EE5430414705}" srcOrd="1" destOrd="0" presId="urn:microsoft.com/office/officeart/2005/8/layout/cycle1"/>
    <dgm:cxn modelId="{5564E4B7-9AB9-46A7-B6BA-1BE8FDF07FAF}" type="presParOf" srcId="{E02084A2-5647-46F3-BB87-BF9FC4A2B63D}" destId="{DAA5DFDF-9D28-46D8-A80F-C1B74FEC6F62}" srcOrd="2" destOrd="0" presId="urn:microsoft.com/office/officeart/2005/8/layout/cycle1"/>
    <dgm:cxn modelId="{AD58AF4F-F67C-4BB5-95C3-AD41D8FA0F25}" type="presParOf" srcId="{E02084A2-5647-46F3-BB87-BF9FC4A2B63D}" destId="{39E525B5-D665-41A7-8A31-2838593F66F2}" srcOrd="3" destOrd="0" presId="urn:microsoft.com/office/officeart/2005/8/layout/cycle1"/>
    <dgm:cxn modelId="{9746ECF4-2EA4-4A95-9CD5-08C7C4DE3E0B}" type="presParOf" srcId="{E02084A2-5647-46F3-BB87-BF9FC4A2B63D}" destId="{8BAE4551-DDB8-4A06-9DD4-71CCCF09C191}" srcOrd="4" destOrd="0" presId="urn:microsoft.com/office/officeart/2005/8/layout/cycle1"/>
    <dgm:cxn modelId="{1F53A1AE-FAAD-409F-8313-17EA57B37A90}" type="presParOf" srcId="{E02084A2-5647-46F3-BB87-BF9FC4A2B63D}" destId="{3343E6FC-490A-42AA-9EC6-D262D068940A}" srcOrd="5" destOrd="0" presId="urn:microsoft.com/office/officeart/2005/8/layout/cycle1"/>
    <dgm:cxn modelId="{74B6F671-8372-4469-AAA6-3172F96D019E}" type="presParOf" srcId="{E02084A2-5647-46F3-BB87-BF9FC4A2B63D}" destId="{793E9F3F-2621-4E82-A6DE-9C811E7DAB6E}" srcOrd="6" destOrd="0" presId="urn:microsoft.com/office/officeart/2005/8/layout/cycle1"/>
    <dgm:cxn modelId="{D5D6B6A3-DC3A-4383-BE04-C3F82E2DB1A2}" type="presParOf" srcId="{E02084A2-5647-46F3-BB87-BF9FC4A2B63D}" destId="{E8DA6B5A-010B-4694-A904-A650DD35539F}" srcOrd="7" destOrd="0" presId="urn:microsoft.com/office/officeart/2005/8/layout/cycle1"/>
    <dgm:cxn modelId="{27C32DB7-2E15-41CB-80C7-BBEFBD808553}" type="presParOf" srcId="{E02084A2-5647-46F3-BB87-BF9FC4A2B63D}" destId="{AA59634A-59A2-4CA3-B81C-B2115993C00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039CB8-725E-49F8-9F28-455B3C0C952D}">
      <dgm:prSet/>
      <dgm:spPr/>
      <dgm:t>
        <a:bodyPr/>
        <a:lstStyle/>
        <a:p>
          <a:r>
            <a:rPr lang="en-US" b="1" dirty="0"/>
            <a:t>Dados </a:t>
          </a:r>
          <a:r>
            <a:rPr lang="en-US" b="1" dirty="0" err="1"/>
            <a:t>recolhidos</a:t>
          </a:r>
          <a:r>
            <a:rPr lang="en-US" b="1" dirty="0"/>
            <a:t> </a:t>
          </a:r>
          <a:r>
            <a:rPr lang="en-US" b="1" dirty="0" err="1"/>
            <a:t>pelos</a:t>
          </a:r>
          <a:r>
            <a:rPr lang="en-US" b="1" dirty="0"/>
            <a:t> </a:t>
          </a:r>
          <a:r>
            <a:rPr lang="en-US" b="1" dirty="0" err="1"/>
            <a:t>docentes</a:t>
          </a:r>
          <a:r>
            <a:rPr lang="en-US" b="1" dirty="0"/>
            <a:t> </a:t>
          </a:r>
          <a:r>
            <a:rPr lang="en-US" b="1" dirty="0" err="1"/>
            <a:t>titulares</a:t>
          </a:r>
          <a:r>
            <a:rPr lang="en-US" b="1" dirty="0"/>
            <a:t> de </a:t>
          </a:r>
          <a:r>
            <a:rPr lang="en-US" b="1" dirty="0" err="1"/>
            <a:t>turma</a:t>
          </a:r>
          <a:endParaRPr lang="en-US" b="1" dirty="0"/>
        </a:p>
      </dgm:t>
    </dgm:pt>
    <dgm:pt modelId="{0A966A9C-1055-458F-BABC-24C066EF79E0}" type="parTrans" cxnId="{04C0E22D-CFC6-4EE6-963E-E9A9FCCC8091}">
      <dgm:prSet/>
      <dgm:spPr/>
      <dgm:t>
        <a:bodyPr/>
        <a:lstStyle/>
        <a:p>
          <a:endParaRPr lang="pt-PT"/>
        </a:p>
      </dgm:t>
    </dgm:pt>
    <dgm:pt modelId="{DE9CC30E-7721-4742-8C52-7311934610A8}" type="sibTrans" cxnId="{04C0E22D-CFC6-4EE6-963E-E9A9FCCC8091}">
      <dgm:prSet phldrT="1"/>
      <dgm:spPr/>
      <dgm:t>
        <a:bodyPr/>
        <a:lstStyle/>
        <a:p>
          <a:endParaRPr lang="pt-PT"/>
        </a:p>
      </dgm:t>
    </dgm:pt>
    <dgm:pt modelId="{29699530-03E0-4309-8FFA-5D336749C4CD}">
      <dgm:prSet/>
      <dgm:spPr/>
      <dgm:t>
        <a:bodyPr/>
        <a:lstStyle/>
        <a:p>
          <a:r>
            <a:rPr lang="en-US" b="1" dirty="0" err="1"/>
            <a:t>Resultados</a:t>
          </a:r>
          <a:r>
            <a:rPr lang="en-US" b="1" dirty="0"/>
            <a:t> da </a:t>
          </a:r>
          <a:r>
            <a:rPr lang="en-US" b="1" dirty="0" err="1"/>
            <a:t>avaliação</a:t>
          </a:r>
          <a:r>
            <a:rPr lang="en-US" b="1" dirty="0"/>
            <a:t> dos </a:t>
          </a:r>
          <a:r>
            <a:rPr lang="en-US" b="1" dirty="0" err="1"/>
            <a:t>alunos</a:t>
          </a:r>
          <a:endParaRPr lang="en-US" b="1" dirty="0"/>
        </a:p>
      </dgm:t>
    </dgm:pt>
    <dgm:pt modelId="{85409B78-657E-4101-8A9D-ABD36DB39AEF}" type="parTrans" cxnId="{07C11167-8BEA-437D-A70A-CB39EF84B85D}">
      <dgm:prSet/>
      <dgm:spPr/>
      <dgm:t>
        <a:bodyPr/>
        <a:lstStyle/>
        <a:p>
          <a:endParaRPr lang="pt-PT"/>
        </a:p>
      </dgm:t>
    </dgm:pt>
    <dgm:pt modelId="{D215A4AA-8BA9-448A-A41E-3FCF7A328DDC}" type="sibTrans" cxnId="{07C11167-8BEA-437D-A70A-CB39EF84B85D}">
      <dgm:prSet phldrT="2"/>
      <dgm:spPr/>
      <dgm:t>
        <a:bodyPr/>
        <a:lstStyle/>
        <a:p>
          <a:endParaRPr lang="pt-PT"/>
        </a:p>
      </dgm:t>
    </dgm:pt>
    <dgm:pt modelId="{9CA45D6A-EA4E-44CC-BD98-D559E31AB7B8}">
      <dgm:prSet/>
      <dgm:spPr/>
      <dgm:t>
        <a:bodyPr/>
        <a:lstStyle/>
        <a:p>
          <a:r>
            <a:rPr lang="en-US" b="1" dirty="0" err="1"/>
            <a:t>Relatórios</a:t>
          </a:r>
          <a:r>
            <a:rPr lang="en-US" b="1" dirty="0"/>
            <a:t> das AC, das AEC e do </a:t>
          </a:r>
          <a:r>
            <a:rPr lang="en-US" b="1" dirty="0" err="1"/>
            <a:t>Diretor</a:t>
          </a:r>
          <a:endParaRPr lang="en-US" b="1" dirty="0"/>
        </a:p>
      </dgm:t>
    </dgm:pt>
    <dgm:pt modelId="{FB530618-F02C-4025-91C8-31236C747A69}" type="parTrans" cxnId="{3EC6E038-F390-49EB-ABBD-18A668CB2929}">
      <dgm:prSet/>
      <dgm:spPr/>
      <dgm:t>
        <a:bodyPr/>
        <a:lstStyle/>
        <a:p>
          <a:endParaRPr lang="pt-PT"/>
        </a:p>
      </dgm:t>
    </dgm:pt>
    <dgm:pt modelId="{A37B4160-806E-4922-98F3-D8F61B3F09F4}" type="sibTrans" cxnId="{3EC6E038-F390-49EB-ABBD-18A668CB2929}">
      <dgm:prSet phldrT="3"/>
      <dgm:spPr/>
      <dgm:t>
        <a:bodyPr/>
        <a:lstStyle/>
        <a:p>
          <a:endParaRPr lang="pt-PT"/>
        </a:p>
      </dgm:t>
    </dgm:pt>
    <dgm:pt modelId="{4C5FC7DB-9CAD-4C3E-8FE2-21A145081770}">
      <dgm:prSet/>
      <dgm:spPr/>
      <dgm:t>
        <a:bodyPr/>
        <a:lstStyle/>
        <a:p>
          <a:r>
            <a:rPr lang="en-US" b="1" dirty="0" err="1"/>
            <a:t>Inquérito</a:t>
          </a:r>
          <a:r>
            <a:rPr lang="en-US" b="1" dirty="0"/>
            <a:t> </a:t>
          </a:r>
          <a:r>
            <a:rPr lang="en-US" b="1" dirty="0" err="1"/>
            <a:t>anual</a:t>
          </a:r>
          <a:r>
            <a:rPr lang="en-US" b="1" dirty="0"/>
            <a:t> </a:t>
          </a:r>
          <a:r>
            <a:rPr lang="en-US" b="1" dirty="0" err="1"/>
            <a:t>dirigido</a:t>
          </a:r>
          <a:r>
            <a:rPr lang="en-US" b="1" dirty="0"/>
            <a:t> </a:t>
          </a:r>
          <a:r>
            <a:rPr lang="en-US" b="1" dirty="0" err="1"/>
            <a:t>aos</a:t>
          </a:r>
          <a:r>
            <a:rPr lang="en-US" b="1" dirty="0"/>
            <a:t> </a:t>
          </a:r>
          <a:r>
            <a:rPr lang="en-US" b="1" dirty="0" err="1"/>
            <a:t>docentes</a:t>
          </a:r>
          <a:endParaRPr lang="en-US" b="1" dirty="0"/>
        </a:p>
      </dgm:t>
    </dgm:pt>
    <dgm:pt modelId="{289E233C-B814-4F3F-8C86-05C4DA32A520}" type="parTrans" cxnId="{51FC5A65-41F2-4E68-87B6-84C62016C4E0}">
      <dgm:prSet/>
      <dgm:spPr/>
      <dgm:t>
        <a:bodyPr/>
        <a:lstStyle/>
        <a:p>
          <a:endParaRPr lang="pt-PT"/>
        </a:p>
      </dgm:t>
    </dgm:pt>
    <dgm:pt modelId="{0C509385-B735-4525-91B7-8B86EE618D02}" type="sibTrans" cxnId="{51FC5A65-41F2-4E68-87B6-84C62016C4E0}">
      <dgm:prSet phldrT="4"/>
      <dgm:spPr/>
      <dgm:t>
        <a:bodyPr/>
        <a:lstStyle/>
        <a:p>
          <a:endParaRPr lang="pt-PT"/>
        </a:p>
      </dgm:t>
    </dgm:pt>
    <dgm:pt modelId="{CED90F4B-8D5E-41DB-A027-52BFC76A7760}">
      <dgm:prSet/>
      <dgm:spPr/>
      <dgm:t>
        <a:bodyPr/>
        <a:lstStyle/>
        <a:p>
          <a:r>
            <a:rPr lang="en-US" b="1" dirty="0" err="1"/>
            <a:t>Atas</a:t>
          </a:r>
          <a:r>
            <a:rPr lang="en-US" b="1" dirty="0"/>
            <a:t> de </a:t>
          </a:r>
          <a:r>
            <a:rPr lang="en-US" b="1" dirty="0" err="1"/>
            <a:t>Conselho</a:t>
          </a:r>
          <a:r>
            <a:rPr lang="en-US" b="1" dirty="0"/>
            <a:t> Escolar</a:t>
          </a:r>
        </a:p>
      </dgm:t>
    </dgm:pt>
    <dgm:pt modelId="{01010F24-D294-470C-82C9-6B4E1D4B03BB}" type="parTrans" cxnId="{D1914D76-FC65-4EA1-B2B1-FD6E966C3E6B}">
      <dgm:prSet/>
      <dgm:spPr/>
      <dgm:t>
        <a:bodyPr/>
        <a:lstStyle/>
        <a:p>
          <a:endParaRPr lang="pt-PT"/>
        </a:p>
      </dgm:t>
    </dgm:pt>
    <dgm:pt modelId="{9E42DCA3-CF8E-40D9-8BD2-F366CD96F34D}" type="sibTrans" cxnId="{D1914D76-FC65-4EA1-B2B1-FD6E966C3E6B}">
      <dgm:prSet phldrT="5"/>
      <dgm:spPr/>
      <dgm:t>
        <a:bodyPr/>
        <a:lstStyle/>
        <a:p>
          <a:endParaRPr lang="pt-PT"/>
        </a:p>
      </dgm:t>
    </dgm:pt>
    <dgm:pt modelId="{6B6BA2AC-2225-431A-8D5A-5615AE2DF60A}">
      <dgm:prSet/>
      <dgm:spPr/>
      <dgm:t>
        <a:bodyPr/>
        <a:lstStyle/>
        <a:p>
          <a:r>
            <a:rPr lang="en-US" b="1" dirty="0" err="1"/>
            <a:t>Inquéritos</a:t>
          </a:r>
          <a:r>
            <a:rPr lang="en-US" b="1" dirty="0"/>
            <a:t> à </a:t>
          </a:r>
          <a:r>
            <a:rPr lang="en-US" b="1" dirty="0" err="1"/>
            <a:t>Comunidade</a:t>
          </a:r>
          <a:r>
            <a:rPr lang="en-US" b="1" dirty="0"/>
            <a:t> </a:t>
          </a:r>
          <a:r>
            <a:rPr lang="en-US" b="1" dirty="0" err="1"/>
            <a:t>Educativa</a:t>
          </a:r>
          <a:r>
            <a:rPr lang="en-US" b="1" dirty="0"/>
            <a:t> no final do </a:t>
          </a:r>
          <a:r>
            <a:rPr lang="en-US" b="1" dirty="0" err="1"/>
            <a:t>quadriénio</a:t>
          </a:r>
          <a:endParaRPr lang="en-US" b="1" dirty="0"/>
        </a:p>
      </dgm:t>
    </dgm:pt>
    <dgm:pt modelId="{428FA35E-B8D3-4F38-B27F-C5EC2006BB22}" type="parTrans" cxnId="{506E5B44-6BBA-4887-8FDA-77B7F2CA2361}">
      <dgm:prSet/>
      <dgm:spPr/>
      <dgm:t>
        <a:bodyPr/>
        <a:lstStyle/>
        <a:p>
          <a:endParaRPr lang="pt-PT"/>
        </a:p>
      </dgm:t>
    </dgm:pt>
    <dgm:pt modelId="{3DA77A0A-A757-48BA-9DE8-13B2900C86AC}" type="sibTrans" cxnId="{506E5B44-6BBA-4887-8FDA-77B7F2CA2361}">
      <dgm:prSet phldrT="6"/>
      <dgm:spPr/>
      <dgm:t>
        <a:bodyPr/>
        <a:lstStyle/>
        <a:p>
          <a:endParaRPr lang="pt-PT"/>
        </a:p>
      </dgm:t>
    </dgm:pt>
    <dgm:pt modelId="{59D1C8F0-33BA-49A5-BA0F-D8371776CFBB}" type="pres">
      <dgm:prSet presAssocID="{D4CAF057-2F73-4717-ACF5-3D8BD330C49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D57EA776-8E25-4D21-997A-F573643B64FF}" type="pres">
      <dgm:prSet presAssocID="{0C039CB8-725E-49F8-9F28-455B3C0C952D}" presName="compNode" presStyleCnt="0"/>
      <dgm:spPr/>
    </dgm:pt>
    <dgm:pt modelId="{CD98E75A-9E09-4EED-B19D-D7BF9BE87D84}" type="pres">
      <dgm:prSet presAssocID="{0C039CB8-725E-49F8-9F28-455B3C0C952D}" presName="dummyConnPt" presStyleCnt="0"/>
      <dgm:spPr/>
    </dgm:pt>
    <dgm:pt modelId="{FCDFDFFC-0836-444B-877E-8CEA436E67CD}" type="pres">
      <dgm:prSet presAssocID="{0C039CB8-725E-49F8-9F28-455B3C0C95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6A8B38-AD16-4928-8F01-0E96C76C35BE}" type="pres">
      <dgm:prSet presAssocID="{DE9CC30E-7721-4742-8C52-7311934610A8}" presName="sibTrans" presStyleLbl="bgSibTrans2D1" presStyleIdx="0" presStyleCnt="5"/>
      <dgm:spPr/>
      <dgm:t>
        <a:bodyPr/>
        <a:lstStyle/>
        <a:p>
          <a:endParaRPr lang="pt-PT"/>
        </a:p>
      </dgm:t>
    </dgm:pt>
    <dgm:pt modelId="{BC97E334-3C70-4860-85A5-02EE40747219}" type="pres">
      <dgm:prSet presAssocID="{29699530-03E0-4309-8FFA-5D336749C4CD}" presName="compNode" presStyleCnt="0"/>
      <dgm:spPr/>
    </dgm:pt>
    <dgm:pt modelId="{7D3BE7BC-CD6E-4044-A3FF-364971570A1D}" type="pres">
      <dgm:prSet presAssocID="{29699530-03E0-4309-8FFA-5D336749C4CD}" presName="dummyConnPt" presStyleCnt="0"/>
      <dgm:spPr/>
    </dgm:pt>
    <dgm:pt modelId="{D3471F93-6180-4C38-A1F4-88CBC3E46642}" type="pres">
      <dgm:prSet presAssocID="{29699530-03E0-4309-8FFA-5D336749C4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FBC999-1A18-458A-8E21-68CE27D1A4ED}" type="pres">
      <dgm:prSet presAssocID="{D215A4AA-8BA9-448A-A41E-3FCF7A328DDC}" presName="sibTrans" presStyleLbl="bgSibTrans2D1" presStyleIdx="1" presStyleCnt="5"/>
      <dgm:spPr/>
      <dgm:t>
        <a:bodyPr/>
        <a:lstStyle/>
        <a:p>
          <a:endParaRPr lang="pt-PT"/>
        </a:p>
      </dgm:t>
    </dgm:pt>
    <dgm:pt modelId="{961F3D3F-F047-4E6C-ACDE-5F71B0E82875}" type="pres">
      <dgm:prSet presAssocID="{9CA45D6A-EA4E-44CC-BD98-D559E31AB7B8}" presName="compNode" presStyleCnt="0"/>
      <dgm:spPr/>
    </dgm:pt>
    <dgm:pt modelId="{4F7DEE55-1003-4FDE-9B04-E91EFEE77113}" type="pres">
      <dgm:prSet presAssocID="{9CA45D6A-EA4E-44CC-BD98-D559E31AB7B8}" presName="dummyConnPt" presStyleCnt="0"/>
      <dgm:spPr/>
    </dgm:pt>
    <dgm:pt modelId="{1450E590-36EB-455A-AAF0-BBFC35CB15FE}" type="pres">
      <dgm:prSet presAssocID="{9CA45D6A-EA4E-44CC-BD98-D559E31AB7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F8D21D-CAA5-495F-9685-373B9A842C70}" type="pres">
      <dgm:prSet presAssocID="{A37B4160-806E-4922-98F3-D8F61B3F09F4}" presName="sibTrans" presStyleLbl="bgSibTrans2D1" presStyleIdx="2" presStyleCnt="5"/>
      <dgm:spPr/>
      <dgm:t>
        <a:bodyPr/>
        <a:lstStyle/>
        <a:p>
          <a:endParaRPr lang="pt-PT"/>
        </a:p>
      </dgm:t>
    </dgm:pt>
    <dgm:pt modelId="{D9F553D1-142C-47D8-AB66-45DBA709762D}" type="pres">
      <dgm:prSet presAssocID="{4C5FC7DB-9CAD-4C3E-8FE2-21A145081770}" presName="compNode" presStyleCnt="0"/>
      <dgm:spPr/>
    </dgm:pt>
    <dgm:pt modelId="{D1AE9CE5-9AA7-4FDC-BED5-25EE23533BA5}" type="pres">
      <dgm:prSet presAssocID="{4C5FC7DB-9CAD-4C3E-8FE2-21A145081770}" presName="dummyConnPt" presStyleCnt="0"/>
      <dgm:spPr/>
    </dgm:pt>
    <dgm:pt modelId="{256600B9-9DA6-41A9-973D-CC86711D1CCB}" type="pres">
      <dgm:prSet presAssocID="{4C5FC7DB-9CAD-4C3E-8FE2-21A14508177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FA2557-E95C-4106-A44C-BCBD51349754}" type="pres">
      <dgm:prSet presAssocID="{0C509385-B735-4525-91B7-8B86EE618D02}" presName="sibTrans" presStyleLbl="bgSibTrans2D1" presStyleIdx="3" presStyleCnt="5"/>
      <dgm:spPr/>
      <dgm:t>
        <a:bodyPr/>
        <a:lstStyle/>
        <a:p>
          <a:endParaRPr lang="pt-PT"/>
        </a:p>
      </dgm:t>
    </dgm:pt>
    <dgm:pt modelId="{7F2965B1-A3E5-4CE2-B718-54D4A6AF8BF6}" type="pres">
      <dgm:prSet presAssocID="{CED90F4B-8D5E-41DB-A027-52BFC76A7760}" presName="compNode" presStyleCnt="0"/>
      <dgm:spPr/>
    </dgm:pt>
    <dgm:pt modelId="{B81137E5-7408-42A0-953F-E90B15D1AD25}" type="pres">
      <dgm:prSet presAssocID="{CED90F4B-8D5E-41DB-A027-52BFC76A7760}" presName="dummyConnPt" presStyleCnt="0"/>
      <dgm:spPr/>
    </dgm:pt>
    <dgm:pt modelId="{62B96DCA-D61D-4149-80EC-3A889BCEE2CC}" type="pres">
      <dgm:prSet presAssocID="{CED90F4B-8D5E-41DB-A027-52BFC76A77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0D09533-8D08-4A8B-8BEF-913ACF05C6AC}" type="pres">
      <dgm:prSet presAssocID="{9E42DCA3-CF8E-40D9-8BD2-F366CD96F34D}" presName="sibTrans" presStyleLbl="bgSibTrans2D1" presStyleIdx="4" presStyleCnt="5"/>
      <dgm:spPr/>
      <dgm:t>
        <a:bodyPr/>
        <a:lstStyle/>
        <a:p>
          <a:endParaRPr lang="pt-PT"/>
        </a:p>
      </dgm:t>
    </dgm:pt>
    <dgm:pt modelId="{F40F13CA-E50F-48F3-BBFC-7E9555EA16FB}" type="pres">
      <dgm:prSet presAssocID="{6B6BA2AC-2225-431A-8D5A-5615AE2DF60A}" presName="compNode" presStyleCnt="0"/>
      <dgm:spPr/>
    </dgm:pt>
    <dgm:pt modelId="{BCDCFC0B-26DC-42A6-840A-D01AC824C0CB}" type="pres">
      <dgm:prSet presAssocID="{6B6BA2AC-2225-431A-8D5A-5615AE2DF60A}" presName="dummyConnPt" presStyleCnt="0"/>
      <dgm:spPr/>
    </dgm:pt>
    <dgm:pt modelId="{4485668B-6901-42D7-9AA9-70F8E805BFF4}" type="pres">
      <dgm:prSet presAssocID="{6B6BA2AC-2225-431A-8D5A-5615AE2DF6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06E5B44-6BBA-4887-8FDA-77B7F2CA2361}" srcId="{D4CAF057-2F73-4717-ACF5-3D8BD330C495}" destId="{6B6BA2AC-2225-431A-8D5A-5615AE2DF60A}" srcOrd="5" destOrd="0" parTransId="{428FA35E-B8D3-4F38-B27F-C5EC2006BB22}" sibTransId="{3DA77A0A-A757-48BA-9DE8-13B2900C86AC}"/>
    <dgm:cxn modelId="{6BBD9A66-B974-4F63-9CDA-C8292835760F}" type="presOf" srcId="{A37B4160-806E-4922-98F3-D8F61B3F09F4}" destId="{B1F8D21D-CAA5-495F-9685-373B9A842C70}" srcOrd="0" destOrd="0" presId="urn:microsoft.com/office/officeart/2005/8/layout/bProcess4"/>
    <dgm:cxn modelId="{D1914D76-FC65-4EA1-B2B1-FD6E966C3E6B}" srcId="{D4CAF057-2F73-4717-ACF5-3D8BD330C495}" destId="{CED90F4B-8D5E-41DB-A027-52BFC76A7760}" srcOrd="4" destOrd="0" parTransId="{01010F24-D294-470C-82C9-6B4E1D4B03BB}" sibTransId="{9E42DCA3-CF8E-40D9-8BD2-F366CD96F34D}"/>
    <dgm:cxn modelId="{CAE89D5E-FD98-41CC-9F42-DD75994CB8C0}" type="presOf" srcId="{DE9CC30E-7721-4742-8C52-7311934610A8}" destId="{F36A8B38-AD16-4928-8F01-0E96C76C35BE}" srcOrd="0" destOrd="0" presId="urn:microsoft.com/office/officeart/2005/8/layout/bProcess4"/>
    <dgm:cxn modelId="{0AC77ACB-C2BB-4A6B-8B3D-E75B1A255D6F}" type="presOf" srcId="{9E42DCA3-CF8E-40D9-8BD2-F366CD96F34D}" destId="{A0D09533-8D08-4A8B-8BEF-913ACF05C6AC}" srcOrd="0" destOrd="0" presId="urn:microsoft.com/office/officeart/2005/8/layout/bProcess4"/>
    <dgm:cxn modelId="{359EAE8F-F460-44F9-A38F-DC79530D9396}" type="presOf" srcId="{0C039CB8-725E-49F8-9F28-455B3C0C952D}" destId="{FCDFDFFC-0836-444B-877E-8CEA436E67CD}" srcOrd="0" destOrd="0" presId="urn:microsoft.com/office/officeart/2005/8/layout/bProcess4"/>
    <dgm:cxn modelId="{2BBDB76A-15A4-458E-8B84-65E34C7D7567}" type="presOf" srcId="{9CA45D6A-EA4E-44CC-BD98-D559E31AB7B8}" destId="{1450E590-36EB-455A-AAF0-BBFC35CB15FE}" srcOrd="0" destOrd="0" presId="urn:microsoft.com/office/officeart/2005/8/layout/bProcess4"/>
    <dgm:cxn modelId="{3EC6E038-F390-49EB-ABBD-18A668CB2929}" srcId="{D4CAF057-2F73-4717-ACF5-3D8BD330C495}" destId="{9CA45D6A-EA4E-44CC-BD98-D559E31AB7B8}" srcOrd="2" destOrd="0" parTransId="{FB530618-F02C-4025-91C8-31236C747A69}" sibTransId="{A37B4160-806E-4922-98F3-D8F61B3F09F4}"/>
    <dgm:cxn modelId="{07C11167-8BEA-437D-A70A-CB39EF84B85D}" srcId="{D4CAF057-2F73-4717-ACF5-3D8BD330C495}" destId="{29699530-03E0-4309-8FFA-5D336749C4CD}" srcOrd="1" destOrd="0" parTransId="{85409B78-657E-4101-8A9D-ABD36DB39AEF}" sibTransId="{D215A4AA-8BA9-448A-A41E-3FCF7A328DDC}"/>
    <dgm:cxn modelId="{88F57753-55DE-4891-9F72-DF491CC30B90}" type="presOf" srcId="{4C5FC7DB-9CAD-4C3E-8FE2-21A145081770}" destId="{256600B9-9DA6-41A9-973D-CC86711D1CCB}" srcOrd="0" destOrd="0" presId="urn:microsoft.com/office/officeart/2005/8/layout/bProcess4"/>
    <dgm:cxn modelId="{DB9C91AB-2B58-4B24-9A1B-31F293491A59}" type="presOf" srcId="{0C509385-B735-4525-91B7-8B86EE618D02}" destId="{30FA2557-E95C-4106-A44C-BCBD51349754}" srcOrd="0" destOrd="0" presId="urn:microsoft.com/office/officeart/2005/8/layout/bProcess4"/>
    <dgm:cxn modelId="{51FC5A65-41F2-4E68-87B6-84C62016C4E0}" srcId="{D4CAF057-2F73-4717-ACF5-3D8BD330C495}" destId="{4C5FC7DB-9CAD-4C3E-8FE2-21A145081770}" srcOrd="3" destOrd="0" parTransId="{289E233C-B814-4F3F-8C86-05C4DA32A520}" sibTransId="{0C509385-B735-4525-91B7-8B86EE618D02}"/>
    <dgm:cxn modelId="{343D4E6C-607B-4ED1-B076-A2F9147B6818}" type="presOf" srcId="{6B6BA2AC-2225-431A-8D5A-5615AE2DF60A}" destId="{4485668B-6901-42D7-9AA9-70F8E805BFF4}" srcOrd="0" destOrd="0" presId="urn:microsoft.com/office/officeart/2005/8/layout/bProcess4"/>
    <dgm:cxn modelId="{4B78C6FF-1CBC-41AF-9CCB-14FC0F2E690C}" type="presOf" srcId="{D215A4AA-8BA9-448A-A41E-3FCF7A328DDC}" destId="{D2FBC999-1A18-458A-8E21-68CE27D1A4ED}" srcOrd="0" destOrd="0" presId="urn:microsoft.com/office/officeart/2005/8/layout/bProcess4"/>
    <dgm:cxn modelId="{04C0E22D-CFC6-4EE6-963E-E9A9FCCC8091}" srcId="{D4CAF057-2F73-4717-ACF5-3D8BD330C495}" destId="{0C039CB8-725E-49F8-9F28-455B3C0C952D}" srcOrd="0" destOrd="0" parTransId="{0A966A9C-1055-458F-BABC-24C066EF79E0}" sibTransId="{DE9CC30E-7721-4742-8C52-7311934610A8}"/>
    <dgm:cxn modelId="{AD31C2D8-3617-4B0F-A6AC-E446FDDFF088}" type="presOf" srcId="{CED90F4B-8D5E-41DB-A027-52BFC76A7760}" destId="{62B96DCA-D61D-4149-80EC-3A889BCEE2CC}" srcOrd="0" destOrd="0" presId="urn:microsoft.com/office/officeart/2005/8/layout/bProcess4"/>
    <dgm:cxn modelId="{0B546865-491E-4BB8-A65A-F1A774332395}" type="presOf" srcId="{D4CAF057-2F73-4717-ACF5-3D8BD330C495}" destId="{59D1C8F0-33BA-49A5-BA0F-D8371776CFBB}" srcOrd="0" destOrd="0" presId="urn:microsoft.com/office/officeart/2005/8/layout/bProcess4"/>
    <dgm:cxn modelId="{DBD68FF2-6C88-46B9-BEBF-A1A53DCE7DC9}" type="presOf" srcId="{29699530-03E0-4309-8FFA-5D336749C4CD}" destId="{D3471F93-6180-4C38-A1F4-88CBC3E46642}" srcOrd="0" destOrd="0" presId="urn:microsoft.com/office/officeart/2005/8/layout/bProcess4"/>
    <dgm:cxn modelId="{521452F6-A8F9-4438-8937-1994DDEBFA96}" type="presParOf" srcId="{59D1C8F0-33BA-49A5-BA0F-D8371776CFBB}" destId="{D57EA776-8E25-4D21-997A-F573643B64FF}" srcOrd="0" destOrd="0" presId="urn:microsoft.com/office/officeart/2005/8/layout/bProcess4"/>
    <dgm:cxn modelId="{F3F5D072-DA50-41E7-8BAA-589C3C777CE9}" type="presParOf" srcId="{D57EA776-8E25-4D21-997A-F573643B64FF}" destId="{CD98E75A-9E09-4EED-B19D-D7BF9BE87D84}" srcOrd="0" destOrd="0" presId="urn:microsoft.com/office/officeart/2005/8/layout/bProcess4"/>
    <dgm:cxn modelId="{365758AF-2C93-4AC9-9958-9F6FA12EEE79}" type="presParOf" srcId="{D57EA776-8E25-4D21-997A-F573643B64FF}" destId="{FCDFDFFC-0836-444B-877E-8CEA436E67CD}" srcOrd="1" destOrd="0" presId="urn:microsoft.com/office/officeart/2005/8/layout/bProcess4"/>
    <dgm:cxn modelId="{F71258E9-8AAE-4F80-8CFE-4AA2EF12E3BC}" type="presParOf" srcId="{59D1C8F0-33BA-49A5-BA0F-D8371776CFBB}" destId="{F36A8B38-AD16-4928-8F01-0E96C76C35BE}" srcOrd="1" destOrd="0" presId="urn:microsoft.com/office/officeart/2005/8/layout/bProcess4"/>
    <dgm:cxn modelId="{402E36A4-6E9A-45BE-868D-1BC4E4A2C39F}" type="presParOf" srcId="{59D1C8F0-33BA-49A5-BA0F-D8371776CFBB}" destId="{BC97E334-3C70-4860-85A5-02EE40747219}" srcOrd="2" destOrd="0" presId="urn:microsoft.com/office/officeart/2005/8/layout/bProcess4"/>
    <dgm:cxn modelId="{E73157C5-FABB-460D-96C0-3573D6C08ED3}" type="presParOf" srcId="{BC97E334-3C70-4860-85A5-02EE40747219}" destId="{7D3BE7BC-CD6E-4044-A3FF-364971570A1D}" srcOrd="0" destOrd="0" presId="urn:microsoft.com/office/officeart/2005/8/layout/bProcess4"/>
    <dgm:cxn modelId="{FBEA7B4C-F098-4204-9FFE-6D36CD53D7C2}" type="presParOf" srcId="{BC97E334-3C70-4860-85A5-02EE40747219}" destId="{D3471F93-6180-4C38-A1F4-88CBC3E46642}" srcOrd="1" destOrd="0" presId="urn:microsoft.com/office/officeart/2005/8/layout/bProcess4"/>
    <dgm:cxn modelId="{C6D80654-D3C2-4B2B-9078-135C64ACDF81}" type="presParOf" srcId="{59D1C8F0-33BA-49A5-BA0F-D8371776CFBB}" destId="{D2FBC999-1A18-458A-8E21-68CE27D1A4ED}" srcOrd="3" destOrd="0" presId="urn:microsoft.com/office/officeart/2005/8/layout/bProcess4"/>
    <dgm:cxn modelId="{2962BAF5-3295-4D9F-B982-F68F6C165F86}" type="presParOf" srcId="{59D1C8F0-33BA-49A5-BA0F-D8371776CFBB}" destId="{961F3D3F-F047-4E6C-ACDE-5F71B0E82875}" srcOrd="4" destOrd="0" presId="urn:microsoft.com/office/officeart/2005/8/layout/bProcess4"/>
    <dgm:cxn modelId="{F91CDB82-3786-49FF-BBD2-B3E8CA26FD32}" type="presParOf" srcId="{961F3D3F-F047-4E6C-ACDE-5F71B0E82875}" destId="{4F7DEE55-1003-4FDE-9B04-E91EFEE77113}" srcOrd="0" destOrd="0" presId="urn:microsoft.com/office/officeart/2005/8/layout/bProcess4"/>
    <dgm:cxn modelId="{6712678D-78AA-4E97-AFC7-2B3E4D09C62A}" type="presParOf" srcId="{961F3D3F-F047-4E6C-ACDE-5F71B0E82875}" destId="{1450E590-36EB-455A-AAF0-BBFC35CB15FE}" srcOrd="1" destOrd="0" presId="urn:microsoft.com/office/officeart/2005/8/layout/bProcess4"/>
    <dgm:cxn modelId="{626CA8B1-8660-45A8-9DF0-9544353AB924}" type="presParOf" srcId="{59D1C8F0-33BA-49A5-BA0F-D8371776CFBB}" destId="{B1F8D21D-CAA5-495F-9685-373B9A842C70}" srcOrd="5" destOrd="0" presId="urn:microsoft.com/office/officeart/2005/8/layout/bProcess4"/>
    <dgm:cxn modelId="{342B7A37-6871-4C85-BAA9-6D15B60697EB}" type="presParOf" srcId="{59D1C8F0-33BA-49A5-BA0F-D8371776CFBB}" destId="{D9F553D1-142C-47D8-AB66-45DBA709762D}" srcOrd="6" destOrd="0" presId="urn:microsoft.com/office/officeart/2005/8/layout/bProcess4"/>
    <dgm:cxn modelId="{55A97087-CD46-4284-B553-CE38D588209A}" type="presParOf" srcId="{D9F553D1-142C-47D8-AB66-45DBA709762D}" destId="{D1AE9CE5-9AA7-4FDC-BED5-25EE23533BA5}" srcOrd="0" destOrd="0" presId="urn:microsoft.com/office/officeart/2005/8/layout/bProcess4"/>
    <dgm:cxn modelId="{99CCED96-7AE4-49BD-90D2-B58AD9240034}" type="presParOf" srcId="{D9F553D1-142C-47D8-AB66-45DBA709762D}" destId="{256600B9-9DA6-41A9-973D-CC86711D1CCB}" srcOrd="1" destOrd="0" presId="urn:microsoft.com/office/officeart/2005/8/layout/bProcess4"/>
    <dgm:cxn modelId="{42BDBCAC-4ABA-479F-94C5-7C3AF078BBBB}" type="presParOf" srcId="{59D1C8F0-33BA-49A5-BA0F-D8371776CFBB}" destId="{30FA2557-E95C-4106-A44C-BCBD51349754}" srcOrd="7" destOrd="0" presId="urn:microsoft.com/office/officeart/2005/8/layout/bProcess4"/>
    <dgm:cxn modelId="{973695DA-EE19-4CB5-85FA-83542E5F830A}" type="presParOf" srcId="{59D1C8F0-33BA-49A5-BA0F-D8371776CFBB}" destId="{7F2965B1-A3E5-4CE2-B718-54D4A6AF8BF6}" srcOrd="8" destOrd="0" presId="urn:microsoft.com/office/officeart/2005/8/layout/bProcess4"/>
    <dgm:cxn modelId="{D1DF179B-4134-44AA-97EA-9723A647AEC8}" type="presParOf" srcId="{7F2965B1-A3E5-4CE2-B718-54D4A6AF8BF6}" destId="{B81137E5-7408-42A0-953F-E90B15D1AD25}" srcOrd="0" destOrd="0" presId="urn:microsoft.com/office/officeart/2005/8/layout/bProcess4"/>
    <dgm:cxn modelId="{E9428EDF-EC32-4263-B727-2961C0E9C877}" type="presParOf" srcId="{7F2965B1-A3E5-4CE2-B718-54D4A6AF8BF6}" destId="{62B96DCA-D61D-4149-80EC-3A889BCEE2CC}" srcOrd="1" destOrd="0" presId="urn:microsoft.com/office/officeart/2005/8/layout/bProcess4"/>
    <dgm:cxn modelId="{8B62C708-8C9C-4C60-9724-B93B58DFC325}" type="presParOf" srcId="{59D1C8F0-33BA-49A5-BA0F-D8371776CFBB}" destId="{A0D09533-8D08-4A8B-8BEF-913ACF05C6AC}" srcOrd="9" destOrd="0" presId="urn:microsoft.com/office/officeart/2005/8/layout/bProcess4"/>
    <dgm:cxn modelId="{1F44D663-6830-4749-A912-6232651CFE5C}" type="presParOf" srcId="{59D1C8F0-33BA-49A5-BA0F-D8371776CFBB}" destId="{F40F13CA-E50F-48F3-BBFC-7E9555EA16FB}" srcOrd="10" destOrd="0" presId="urn:microsoft.com/office/officeart/2005/8/layout/bProcess4"/>
    <dgm:cxn modelId="{8E77A95E-212E-488A-8E0D-1F0014CE30D6}" type="presParOf" srcId="{F40F13CA-E50F-48F3-BBFC-7E9555EA16FB}" destId="{BCDCFC0B-26DC-42A6-840A-D01AC824C0CB}" srcOrd="0" destOrd="0" presId="urn:microsoft.com/office/officeart/2005/8/layout/bProcess4"/>
    <dgm:cxn modelId="{DE8686E6-6153-4262-BC28-91CA35BC8BA4}" type="presParOf" srcId="{F40F13CA-E50F-48F3-BBFC-7E9555EA16FB}" destId="{4485668B-6901-42D7-9AA9-70F8E805BFF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16/7/layout/Basic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632637-2E5D-403D-9026-C15E783DCE1B}">
      <dgm:prSet custT="1"/>
      <dgm:spPr/>
      <dgm:t>
        <a:bodyPr/>
        <a:lstStyle/>
        <a:p>
          <a:pPr algn="just"/>
          <a:r>
            <a:rPr lang="en-US" sz="2000" b="1" dirty="0" smtClean="0"/>
            <a:t>- </a:t>
          </a:r>
          <a:r>
            <a:rPr lang="en-US" sz="2000" b="1" dirty="0" err="1" smtClean="0"/>
            <a:t>Análise</a:t>
          </a:r>
          <a:r>
            <a:rPr lang="en-US" sz="2000" b="1" dirty="0" smtClean="0"/>
            <a:t> dos </a:t>
          </a:r>
          <a:r>
            <a:rPr lang="en-US" sz="2000" b="1" dirty="0" err="1" smtClean="0"/>
            <a:t>dois</a:t>
          </a:r>
          <a:r>
            <a:rPr lang="en-US" sz="2000" b="1" dirty="0" smtClean="0"/>
            <a:t> </a:t>
          </a:r>
          <a:r>
            <a:rPr lang="en-US" sz="2000" b="1" dirty="0" err="1" smtClean="0"/>
            <a:t>relatórios</a:t>
          </a:r>
          <a:r>
            <a:rPr lang="en-US" sz="2000" b="1" dirty="0" smtClean="0"/>
            <a:t> de </a:t>
          </a:r>
          <a:r>
            <a:rPr lang="en-US" sz="2000" b="1" dirty="0" err="1" smtClean="0"/>
            <a:t>autoavaliação</a:t>
          </a:r>
          <a:r>
            <a:rPr lang="en-US" sz="2000" b="1" dirty="0" smtClean="0"/>
            <a:t>;</a:t>
          </a:r>
        </a:p>
        <a:p>
          <a:pPr algn="just"/>
          <a:r>
            <a:rPr lang="en-US" sz="2000" b="1" dirty="0" smtClean="0"/>
            <a:t>- Conciliar a </a:t>
          </a:r>
          <a:r>
            <a:rPr lang="en-US" sz="2000" b="1" dirty="0" err="1" smtClean="0"/>
            <a:t>realidade</a:t>
          </a:r>
          <a:r>
            <a:rPr lang="en-US" sz="2000" b="1" dirty="0" smtClean="0"/>
            <a:t> das </a:t>
          </a:r>
          <a:r>
            <a:rPr lang="en-US" sz="2000" b="1" dirty="0" err="1" smtClean="0"/>
            <a:t>duas</a:t>
          </a:r>
          <a:r>
            <a:rPr lang="en-US" sz="2000" b="1" dirty="0" smtClean="0"/>
            <a:t> </a:t>
          </a:r>
          <a:r>
            <a:rPr lang="en-US" sz="2000" b="1" dirty="0" err="1" smtClean="0"/>
            <a:t>escolas</a:t>
          </a:r>
          <a:r>
            <a:rPr lang="en-US" sz="2000" b="1" dirty="0" smtClean="0"/>
            <a:t>;</a:t>
          </a:r>
        </a:p>
        <a:p>
          <a:pPr algn="just"/>
          <a:r>
            <a:rPr lang="en-US" sz="2000" b="1" dirty="0" smtClean="0"/>
            <a:t>- </a:t>
          </a:r>
          <a:r>
            <a:rPr lang="en-US" sz="2000" b="1" dirty="0" err="1" smtClean="0"/>
            <a:t>Integrar</a:t>
          </a:r>
          <a:r>
            <a:rPr lang="en-US" sz="2000" b="1" dirty="0" smtClean="0"/>
            <a:t> as </a:t>
          </a:r>
          <a:r>
            <a:rPr lang="en-US" sz="2000" b="1" dirty="0" err="1" smtClean="0"/>
            <a:t>novas</a:t>
          </a:r>
          <a:r>
            <a:rPr lang="en-US" sz="2000" b="1" dirty="0" smtClean="0"/>
            <a:t> </a:t>
          </a:r>
          <a:r>
            <a:rPr lang="en-US" sz="2000" b="1" dirty="0" err="1" smtClean="0"/>
            <a:t>orientações</a:t>
          </a:r>
          <a:r>
            <a:rPr lang="en-US" sz="2000" b="1" dirty="0" smtClean="0"/>
            <a:t> </a:t>
          </a:r>
          <a:r>
            <a:rPr lang="en-US" sz="2000" b="1" dirty="0" err="1" smtClean="0"/>
            <a:t>legislativas</a:t>
          </a:r>
          <a:r>
            <a:rPr lang="en-US" sz="2000" b="1" dirty="0" smtClean="0"/>
            <a:t> no novo PEE.</a:t>
          </a:r>
        </a:p>
        <a:p>
          <a:pPr algn="just"/>
          <a:endParaRPr lang="en-US" sz="2000" b="1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F7B536DD-BCBC-41C6-9666-0A7FC993CBD7}" type="sibTrans" cxnId="{03BEF3A4-58A0-4E85-9EB1-8A339AA7B9EE}">
      <dgm:prSet/>
      <dgm:spPr/>
      <dgm:t>
        <a:bodyPr/>
        <a:lstStyle/>
        <a:p>
          <a:endParaRPr lang="en-US"/>
        </a:p>
      </dgm:t>
    </dgm:pt>
    <dgm:pt modelId="{5669F83D-D2FF-4591-AC63-4CC2C6CBAD0D}">
      <dgm:prSet custT="1"/>
      <dgm:spPr/>
      <dgm:t>
        <a:bodyPr/>
        <a:lstStyle/>
        <a:p>
          <a:pPr algn="just"/>
          <a:r>
            <a:rPr lang="en-US" sz="2000" b="1" dirty="0" smtClean="0"/>
            <a:t> - </a:t>
          </a:r>
          <a:r>
            <a:rPr lang="en-US" sz="2000" b="1" dirty="0" err="1" smtClean="0"/>
            <a:t>Criação</a:t>
          </a:r>
          <a:r>
            <a:rPr lang="en-US" sz="2000" b="1" dirty="0" smtClean="0"/>
            <a:t> de </a:t>
          </a:r>
          <a:r>
            <a:rPr lang="en-US" sz="2000" b="1" dirty="0" err="1" smtClean="0"/>
            <a:t>uma</a:t>
          </a:r>
          <a:r>
            <a:rPr lang="en-US" sz="2000" b="1" dirty="0" smtClean="0"/>
            <a:t> </a:t>
          </a:r>
          <a:r>
            <a:rPr lang="en-US" sz="2000" b="1" dirty="0" err="1" smtClean="0"/>
            <a:t>equipa</a:t>
          </a:r>
          <a:r>
            <a:rPr lang="en-US" sz="2000" b="1" dirty="0" smtClean="0"/>
            <a:t> de </a:t>
          </a:r>
          <a:r>
            <a:rPr lang="en-US" sz="2000" b="1" dirty="0" err="1" smtClean="0"/>
            <a:t>trabalho</a:t>
          </a:r>
          <a:r>
            <a:rPr lang="en-US" sz="2000" b="1" dirty="0" smtClean="0"/>
            <a:t> </a:t>
          </a:r>
          <a:r>
            <a:rPr lang="en-US" sz="2000" b="1" dirty="0" err="1" smtClean="0"/>
            <a:t>em</a:t>
          </a:r>
          <a:r>
            <a:rPr lang="en-US" sz="2000" b="1" dirty="0" smtClean="0"/>
            <a:t> </a:t>
          </a:r>
          <a:r>
            <a:rPr lang="en-US" sz="2000" b="1" dirty="0" err="1" smtClean="0"/>
            <a:t>Julho</a:t>
          </a:r>
          <a:r>
            <a:rPr lang="en-US" sz="2000" b="1" dirty="0" smtClean="0"/>
            <a:t>;</a:t>
          </a:r>
        </a:p>
        <a:p>
          <a:pPr algn="just"/>
          <a:r>
            <a:rPr lang="en-US" sz="2000" b="1" dirty="0" smtClean="0"/>
            <a:t>- </a:t>
          </a:r>
          <a:r>
            <a:rPr lang="en-US" sz="2000" b="1" dirty="0" err="1" smtClean="0"/>
            <a:t>Leitura</a:t>
          </a:r>
          <a:r>
            <a:rPr lang="en-US" sz="2000" b="1" dirty="0" smtClean="0"/>
            <a:t> </a:t>
          </a:r>
          <a:r>
            <a:rPr lang="en-US" sz="2000" b="1" dirty="0" err="1" smtClean="0"/>
            <a:t>atenta</a:t>
          </a:r>
          <a:r>
            <a:rPr lang="en-US" sz="2000" b="1" dirty="0" smtClean="0"/>
            <a:t> dos </a:t>
          </a:r>
          <a:r>
            <a:rPr lang="en-US" sz="2000" b="1" dirty="0" err="1" smtClean="0"/>
            <a:t>documentos</a:t>
          </a:r>
          <a:r>
            <a:rPr lang="en-US" sz="2000" b="1" dirty="0" smtClean="0"/>
            <a:t> e </a:t>
          </a:r>
          <a:r>
            <a:rPr lang="en-US" sz="2000" b="1" dirty="0" err="1" smtClean="0"/>
            <a:t>integração</a:t>
          </a:r>
          <a:r>
            <a:rPr lang="en-US" sz="2000" b="1" dirty="0" smtClean="0"/>
            <a:t> de </a:t>
          </a:r>
          <a:r>
            <a:rPr lang="en-US" sz="2000" b="1" dirty="0" err="1" smtClean="0"/>
            <a:t>elementos</a:t>
          </a:r>
          <a:r>
            <a:rPr lang="en-US" sz="2000" b="1" dirty="0" smtClean="0"/>
            <a:t> da </a:t>
          </a:r>
          <a:r>
            <a:rPr lang="en-US" sz="2000" b="1" dirty="0" err="1" smtClean="0"/>
            <a:t>outra</a:t>
          </a:r>
          <a:r>
            <a:rPr lang="en-US" sz="2000" b="1" dirty="0" smtClean="0"/>
            <a:t> </a:t>
          </a:r>
          <a:r>
            <a:rPr lang="en-US" sz="2000" b="1" dirty="0" err="1" smtClean="0"/>
            <a:t>escola</a:t>
          </a:r>
          <a:r>
            <a:rPr lang="en-US" sz="2000" b="1" dirty="0" smtClean="0"/>
            <a:t> </a:t>
          </a:r>
          <a:r>
            <a:rPr lang="en-US" sz="2000" b="1" dirty="0" err="1" smtClean="0"/>
            <a:t>na</a:t>
          </a:r>
          <a:r>
            <a:rPr lang="en-US" sz="2000" b="1" dirty="0" smtClean="0"/>
            <a:t> </a:t>
          </a:r>
          <a:r>
            <a:rPr lang="en-US" sz="2000" b="1" dirty="0" err="1" smtClean="0"/>
            <a:t>equipa</a:t>
          </a:r>
          <a:r>
            <a:rPr lang="en-US" sz="2000" b="1" dirty="0" smtClean="0"/>
            <a:t>;</a:t>
          </a:r>
        </a:p>
        <a:p>
          <a:pPr algn="just"/>
          <a:r>
            <a:rPr lang="en-US" sz="2000" b="1" dirty="0" smtClean="0"/>
            <a:t>- </a:t>
          </a:r>
          <a:r>
            <a:rPr lang="en-US" sz="2000" b="1" dirty="0" err="1" smtClean="0"/>
            <a:t>Análise</a:t>
          </a:r>
          <a:r>
            <a:rPr lang="en-US" sz="2000" b="1" dirty="0" smtClean="0"/>
            <a:t> </a:t>
          </a:r>
          <a:r>
            <a:rPr lang="en-US" sz="2000" b="1" dirty="0" err="1" smtClean="0"/>
            <a:t>minuciosa</a:t>
          </a:r>
          <a:r>
            <a:rPr lang="en-US" sz="2000" b="1" dirty="0" smtClean="0"/>
            <a:t> dos </a:t>
          </a:r>
          <a:r>
            <a:rPr lang="en-US" sz="2000" b="1" dirty="0" err="1" smtClean="0"/>
            <a:t>novos</a:t>
          </a:r>
          <a:r>
            <a:rPr lang="en-US" sz="2000" b="1" dirty="0" smtClean="0"/>
            <a:t> </a:t>
          </a:r>
          <a:r>
            <a:rPr lang="en-US" sz="2000" b="1" dirty="0" err="1" smtClean="0"/>
            <a:t>documentos</a:t>
          </a:r>
          <a:r>
            <a:rPr lang="en-US" sz="2000" b="1" dirty="0" smtClean="0"/>
            <a:t> </a:t>
          </a:r>
          <a:r>
            <a:rPr lang="en-US" sz="2000" b="1" dirty="0" err="1" smtClean="0"/>
            <a:t>normativos</a:t>
          </a:r>
          <a:r>
            <a:rPr lang="en-US" sz="2000" b="1" dirty="0" smtClean="0"/>
            <a:t>.</a:t>
          </a:r>
          <a:endParaRPr lang="en-US" sz="2000" b="1" dirty="0"/>
        </a:p>
      </dgm:t>
    </dgm:pt>
    <dgm:pt modelId="{194DCD5C-E888-449C-8FDB-2E7D79E33753}" type="parTrans" cxnId="{8AEAA100-AFE2-411A-B9F8-34A230F563AC}">
      <dgm:prSet/>
      <dgm:spPr/>
      <dgm:t>
        <a:bodyPr/>
        <a:lstStyle/>
        <a:p>
          <a:endParaRPr lang="en-US"/>
        </a:p>
      </dgm:t>
    </dgm:pt>
    <dgm:pt modelId="{40392088-46B1-4870-AB65-86DBA8FA1C52}" type="sibTrans" cxnId="{8AEAA100-AFE2-411A-B9F8-34A230F563AC}">
      <dgm:prSet/>
      <dgm:spPr/>
      <dgm:t>
        <a:bodyPr/>
        <a:lstStyle/>
        <a:p>
          <a:endParaRPr lang="en-US"/>
        </a:p>
      </dgm:t>
    </dgm:pt>
    <dgm:pt modelId="{A3DF6171-364C-4D22-904E-EB46FBC0D9DD}" type="pres">
      <dgm:prSet presAssocID="{D91CFE72-2E1E-40DF-9560-CB1D8D50B2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F7F17F6-6217-4B6F-9836-71EA7AD9890C}" type="pres">
      <dgm:prSet presAssocID="{F5632637-2E5D-403D-9026-C15E783DCE1B}" presName="node" presStyleLbl="node1" presStyleIdx="0" presStyleCnt="3" custScaleY="10499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7351A5-E55A-494B-B122-0D8E7644394F}" type="pres">
      <dgm:prSet presAssocID="{F7B536DD-BCBC-41C6-9666-0A7FC993CBD7}" presName="sibTransSpacerBeforeConnector" presStyleCnt="0"/>
      <dgm:spPr/>
    </dgm:pt>
    <dgm:pt modelId="{D77872C5-11E8-4DFE-A571-EE9BBB3A87C3}" type="pres">
      <dgm:prSet presAssocID="{F7B536DD-BCBC-41C6-9666-0A7FC993CBD7}" presName="sibTrans" presStyleLbl="node1" presStyleIdx="1" presStyleCnt="3"/>
      <dgm:spPr/>
      <dgm:t>
        <a:bodyPr/>
        <a:lstStyle/>
        <a:p>
          <a:endParaRPr lang="pt-PT"/>
        </a:p>
      </dgm:t>
    </dgm:pt>
    <dgm:pt modelId="{6B22E269-5BE9-4ED4-97E8-2EE06CED0962}" type="pres">
      <dgm:prSet presAssocID="{F7B536DD-BCBC-41C6-9666-0A7FC993CBD7}" presName="sibTransSpacerAfterConnector" presStyleCnt="0"/>
      <dgm:spPr/>
    </dgm:pt>
    <dgm:pt modelId="{81450C04-E551-49BA-ABDC-D04AA155CEA8}" type="pres">
      <dgm:prSet presAssocID="{5669F83D-D2FF-4591-AC63-4CC2C6CBAD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1646ACAE-7452-4A7F-8686-6DCC2F89BFAE}" type="presOf" srcId="{F7B536DD-BCBC-41C6-9666-0A7FC993CBD7}" destId="{D77872C5-11E8-4DFE-A571-EE9BBB3A87C3}" srcOrd="0" destOrd="0" presId="urn:microsoft.com/office/officeart/2016/7/layout/BasicProcessNew"/>
    <dgm:cxn modelId="{6304A2C8-3F67-4CA8-A52C-4A3B90729804}" type="presOf" srcId="{D91CFE72-2E1E-40DF-9560-CB1D8D50B252}" destId="{A3DF6171-364C-4D22-904E-EB46FBC0D9DD}" srcOrd="0" destOrd="0" presId="urn:microsoft.com/office/officeart/2016/7/layout/BasicProcessNew"/>
    <dgm:cxn modelId="{8AEAA100-AFE2-411A-B9F8-34A230F563AC}" srcId="{D91CFE72-2E1E-40DF-9560-CB1D8D50B252}" destId="{5669F83D-D2FF-4591-AC63-4CC2C6CBAD0D}" srcOrd="1" destOrd="0" parTransId="{194DCD5C-E888-449C-8FDB-2E7D79E33753}" sibTransId="{40392088-46B1-4870-AB65-86DBA8FA1C52}"/>
    <dgm:cxn modelId="{5856AAF0-90E5-4C1F-BAA9-6420C2F72CCE}" type="presOf" srcId="{5669F83D-D2FF-4591-AC63-4CC2C6CBAD0D}" destId="{81450C04-E551-49BA-ABDC-D04AA155CEA8}" srcOrd="0" destOrd="0" presId="urn:microsoft.com/office/officeart/2016/7/layout/BasicProcessNew"/>
    <dgm:cxn modelId="{76289FD0-AF02-43CC-8383-BA6E16873001}" type="presOf" srcId="{F5632637-2E5D-403D-9026-C15E783DCE1B}" destId="{5F7F17F6-6217-4B6F-9836-71EA7AD9890C}" srcOrd="0" destOrd="0" presId="urn:microsoft.com/office/officeart/2016/7/layout/BasicProcessNew"/>
    <dgm:cxn modelId="{686B4EDD-1BAA-4B68-815D-B421D97D4390}" type="presParOf" srcId="{A3DF6171-364C-4D22-904E-EB46FBC0D9DD}" destId="{5F7F17F6-6217-4B6F-9836-71EA7AD9890C}" srcOrd="0" destOrd="0" presId="urn:microsoft.com/office/officeart/2016/7/layout/BasicProcessNew"/>
    <dgm:cxn modelId="{3CD06992-5CFD-413C-84CF-5AA359763F21}" type="presParOf" srcId="{A3DF6171-364C-4D22-904E-EB46FBC0D9DD}" destId="{E37351A5-E55A-494B-B122-0D8E7644394F}" srcOrd="1" destOrd="0" presId="urn:microsoft.com/office/officeart/2016/7/layout/BasicProcessNew"/>
    <dgm:cxn modelId="{D70A30E6-4277-4CD8-838E-AF2D283F2CFB}" type="presParOf" srcId="{A3DF6171-364C-4D22-904E-EB46FBC0D9DD}" destId="{D77872C5-11E8-4DFE-A571-EE9BBB3A87C3}" srcOrd="2" destOrd="0" presId="urn:microsoft.com/office/officeart/2016/7/layout/BasicProcessNew"/>
    <dgm:cxn modelId="{5EF85C5E-613A-4A5C-8043-7251921F96FF}" type="presParOf" srcId="{A3DF6171-364C-4D22-904E-EB46FBC0D9DD}" destId="{6B22E269-5BE9-4ED4-97E8-2EE06CED0962}" srcOrd="3" destOrd="0" presId="urn:microsoft.com/office/officeart/2016/7/layout/BasicProcessNew"/>
    <dgm:cxn modelId="{010418B0-FCDA-4088-8903-B05D12371317}" type="presParOf" srcId="{A3DF6171-364C-4D22-904E-EB46FBC0D9DD}" destId="{81450C04-E551-49BA-ABDC-D04AA155CEA8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endParaRPr lang="en-US" dirty="0" smtClean="0"/>
        </a:p>
        <a:p>
          <a:r>
            <a:rPr lang="en-US" dirty="0" smtClean="0"/>
            <a:t>- Na </a:t>
          </a:r>
          <a:r>
            <a:rPr lang="en-US" dirty="0" err="1" smtClean="0"/>
            <a:t>página</a:t>
          </a:r>
          <a:r>
            <a:rPr lang="en-US" dirty="0" smtClean="0"/>
            <a:t> da internet da </a:t>
          </a:r>
          <a:r>
            <a:rPr lang="en-US" dirty="0" err="1" smtClean="0"/>
            <a:t>escola</a:t>
          </a:r>
          <a:r>
            <a:rPr lang="en-US" dirty="0" smtClean="0"/>
            <a:t>;</a:t>
          </a:r>
        </a:p>
        <a:p>
          <a:r>
            <a:rPr lang="en-US" dirty="0" smtClean="0"/>
            <a:t>- No placard principal do </a:t>
          </a:r>
          <a:r>
            <a:rPr lang="en-US" dirty="0" err="1" smtClean="0"/>
            <a:t>edifício</a:t>
          </a:r>
          <a:r>
            <a:rPr lang="en-US" dirty="0" smtClean="0"/>
            <a:t>;</a:t>
          </a:r>
        </a:p>
        <a:p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reunião</a:t>
          </a:r>
          <a:r>
            <a:rPr lang="en-US" dirty="0" smtClean="0"/>
            <a:t> de </a:t>
          </a:r>
          <a:r>
            <a:rPr lang="en-US" dirty="0" err="1" smtClean="0"/>
            <a:t>pais</a:t>
          </a:r>
          <a:r>
            <a:rPr lang="en-US" dirty="0" smtClean="0"/>
            <a:t>;</a:t>
          </a:r>
        </a:p>
        <a:p>
          <a:r>
            <a:rPr lang="en-US" dirty="0" smtClean="0"/>
            <a:t>- </a:t>
          </a:r>
          <a:r>
            <a:rPr lang="en-US" dirty="0" err="1" smtClean="0"/>
            <a:t>Folheto</a:t>
          </a:r>
          <a:r>
            <a:rPr lang="en-US" dirty="0" smtClean="0"/>
            <a:t> </a:t>
          </a:r>
          <a:r>
            <a:rPr lang="en-US" dirty="0" err="1" smtClean="0"/>
            <a:t>distribuído</a:t>
          </a:r>
          <a:r>
            <a:rPr lang="en-US" dirty="0" smtClean="0"/>
            <a:t> a </a:t>
          </a:r>
          <a:r>
            <a:rPr lang="en-US" dirty="0" err="1" smtClean="0"/>
            <a:t>todos</a:t>
          </a:r>
          <a:r>
            <a:rPr lang="en-US" dirty="0" smtClean="0"/>
            <a:t> </a:t>
          </a:r>
          <a:r>
            <a:rPr lang="en-US" dirty="0" err="1" smtClean="0"/>
            <a:t>os</a:t>
          </a:r>
          <a:r>
            <a:rPr lang="en-US" dirty="0" smtClean="0"/>
            <a:t> </a:t>
          </a:r>
          <a:r>
            <a:rPr lang="en-US" dirty="0" err="1" smtClean="0"/>
            <a:t>pais</a:t>
          </a:r>
          <a:r>
            <a:rPr lang="en-US" dirty="0" smtClean="0"/>
            <a:t>/E.E.</a:t>
          </a:r>
        </a:p>
        <a:p>
          <a:endParaRPr lang="en-US" dirty="0"/>
        </a:p>
      </dgm:t>
    </dgm:pt>
    <dgm:pt modelId="{F7B536DD-BCBC-41C6-9666-0A7FC993CBD7}" type="sibTrans" cxnId="{03BEF3A4-58A0-4E85-9EB1-8A339AA7B9EE}">
      <dgm:prSet phldrT="01"/>
      <dgm:spPr/>
      <dgm:t>
        <a:bodyPr/>
        <a:lstStyle/>
        <a:p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D40D0572-B742-4CD1-99AE-2504EB8F55BD}" type="pres">
      <dgm:prSet presAssocID="{D91CFE72-2E1E-40DF-9560-CB1D8D50B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925ABE77-47C7-4C82-9EEA-DA005C46C0A8}" type="pres">
      <dgm:prSet presAssocID="{F5632637-2E5D-403D-9026-C15E783DCE1B}" presName="hierRoot1" presStyleCnt="0">
        <dgm:presLayoutVars>
          <dgm:hierBranch val="init"/>
        </dgm:presLayoutVars>
      </dgm:prSet>
      <dgm:spPr/>
    </dgm:pt>
    <dgm:pt modelId="{043CA4F0-A8FB-4D0F-B185-8ACFED135218}" type="pres">
      <dgm:prSet presAssocID="{F5632637-2E5D-403D-9026-C15E783DCE1B}" presName="rootComposite1" presStyleCnt="0"/>
      <dgm:spPr/>
    </dgm:pt>
    <dgm:pt modelId="{DC40055F-1FE9-42BD-BB91-441FDC1B1801}" type="pres">
      <dgm:prSet presAssocID="{F5632637-2E5D-403D-9026-C15E783DCE1B}" presName="rootText1" presStyleLbl="node0" presStyleIdx="0" presStyleCnt="1" custScaleX="17337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350A773-3ACC-4B67-88E7-BA45740B3CE6}" type="pres">
      <dgm:prSet presAssocID="{F5632637-2E5D-403D-9026-C15E783DCE1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118436C3-A8A9-4B94-BA25-2FD0A1D9239D}" type="pres">
      <dgm:prSet presAssocID="{F5632637-2E5D-403D-9026-C15E783DCE1B}" presName="hierChild2" presStyleCnt="0"/>
      <dgm:spPr/>
    </dgm:pt>
    <dgm:pt modelId="{7345B3B4-1F52-47C3-85A5-E6D54203D04B}" type="pres">
      <dgm:prSet presAssocID="{F5632637-2E5D-403D-9026-C15E783DCE1B}" presName="hierChild3" presStyleCnt="0"/>
      <dgm:spPr/>
    </dgm:pt>
  </dgm:ptLst>
  <dgm:cxnLst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749FCF86-8872-4A28-8932-05546A78F129}" type="presOf" srcId="{F5632637-2E5D-403D-9026-C15E783DCE1B}" destId="{DC40055F-1FE9-42BD-BB91-441FDC1B1801}" srcOrd="0" destOrd="0" presId="urn:microsoft.com/office/officeart/2005/8/layout/orgChart1"/>
    <dgm:cxn modelId="{EA2F9765-26C4-482E-BC6C-25AB8A5F6683}" type="presOf" srcId="{D91CFE72-2E1E-40DF-9560-CB1D8D50B252}" destId="{D40D0572-B742-4CD1-99AE-2504EB8F55BD}" srcOrd="0" destOrd="0" presId="urn:microsoft.com/office/officeart/2005/8/layout/orgChart1"/>
    <dgm:cxn modelId="{CEDBB86D-2A65-4762-8681-9196A5F8F53E}" type="presOf" srcId="{F5632637-2E5D-403D-9026-C15E783DCE1B}" destId="{D350A773-3ACC-4B67-88E7-BA45740B3CE6}" srcOrd="1" destOrd="0" presId="urn:microsoft.com/office/officeart/2005/8/layout/orgChart1"/>
    <dgm:cxn modelId="{B1EE2E3D-BDE0-4440-A4FC-A2ABB9A39D17}" type="presParOf" srcId="{D40D0572-B742-4CD1-99AE-2504EB8F55BD}" destId="{925ABE77-47C7-4C82-9EEA-DA005C46C0A8}" srcOrd="0" destOrd="0" presId="urn:microsoft.com/office/officeart/2005/8/layout/orgChart1"/>
    <dgm:cxn modelId="{48EF2956-376F-4653-B8A8-CA5B2B74B0AD}" type="presParOf" srcId="{925ABE77-47C7-4C82-9EEA-DA005C46C0A8}" destId="{043CA4F0-A8FB-4D0F-B185-8ACFED135218}" srcOrd="0" destOrd="0" presId="urn:microsoft.com/office/officeart/2005/8/layout/orgChart1"/>
    <dgm:cxn modelId="{F1657113-845E-4C24-A822-36484D01542B}" type="presParOf" srcId="{043CA4F0-A8FB-4D0F-B185-8ACFED135218}" destId="{DC40055F-1FE9-42BD-BB91-441FDC1B1801}" srcOrd="0" destOrd="0" presId="urn:microsoft.com/office/officeart/2005/8/layout/orgChart1"/>
    <dgm:cxn modelId="{854B70E0-2EE1-4238-A7F1-81F17197D4AB}" type="presParOf" srcId="{043CA4F0-A8FB-4D0F-B185-8ACFED135218}" destId="{D350A773-3ACC-4B67-88E7-BA45740B3CE6}" srcOrd="1" destOrd="0" presId="urn:microsoft.com/office/officeart/2005/8/layout/orgChart1"/>
    <dgm:cxn modelId="{ED273B96-55A8-42E3-864B-39D78955950E}" type="presParOf" srcId="{925ABE77-47C7-4C82-9EEA-DA005C46C0A8}" destId="{118436C3-A8A9-4B94-BA25-2FD0A1D9239D}" srcOrd="1" destOrd="0" presId="urn:microsoft.com/office/officeart/2005/8/layout/orgChart1"/>
    <dgm:cxn modelId="{F05C3D4D-A2DE-425F-9CD9-5CA90755E6FC}" type="presParOf" srcId="{925ABE77-47C7-4C82-9EEA-DA005C46C0A8}" destId="{7345B3B4-1F52-47C3-85A5-E6D54203D0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669F83D-D2FF-4591-AC63-4CC2C6CBAD0D}">
      <dgm:prSet/>
      <dgm:spPr/>
      <dgm:t>
        <a:bodyPr/>
        <a:lstStyle/>
        <a:p>
          <a:r>
            <a:rPr lang="en-US" dirty="0"/>
            <a:t>REUNIÃO PAIS</a:t>
          </a:r>
        </a:p>
      </dgm:t>
    </dgm:pt>
    <dgm:pt modelId="{40392088-46B1-4870-AB65-86DBA8FA1C52}" type="sibTrans" cxnId="{8AEAA100-AFE2-411A-B9F8-34A230F563AC}">
      <dgm:prSet phldrT="02"/>
      <dgm:spPr/>
      <dgm:t>
        <a:bodyPr/>
        <a:lstStyle/>
        <a:p>
          <a:endParaRPr lang="en-US"/>
        </a:p>
      </dgm:t>
    </dgm:pt>
    <dgm:pt modelId="{194DCD5C-E888-449C-8FDB-2E7D79E33753}" type="parTrans" cxnId="{8AEAA100-AFE2-411A-B9F8-34A230F563AC}">
      <dgm:prSet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r>
            <a:rPr lang="en-US" dirty="0"/>
            <a:t>ELEIÇÕES DIREÇÃO</a:t>
          </a:r>
        </a:p>
      </dgm:t>
    </dgm:pt>
    <dgm:pt modelId="{F7B536DD-BCBC-41C6-9666-0A7FC993CBD7}" type="sibTrans" cxnId="{03BEF3A4-58A0-4E85-9EB1-8A339AA7B9EE}">
      <dgm:prSet phldrT="01"/>
      <dgm:spPr/>
      <dgm:t>
        <a:bodyPr/>
        <a:lstStyle/>
        <a:p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D40D0572-B742-4CD1-99AE-2504EB8F55BD}" type="pres">
      <dgm:prSet presAssocID="{D91CFE72-2E1E-40DF-9560-CB1D8D50B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925ABE77-47C7-4C82-9EEA-DA005C46C0A8}" type="pres">
      <dgm:prSet presAssocID="{F5632637-2E5D-403D-9026-C15E783DCE1B}" presName="hierRoot1" presStyleCnt="0">
        <dgm:presLayoutVars>
          <dgm:hierBranch val="init"/>
        </dgm:presLayoutVars>
      </dgm:prSet>
      <dgm:spPr/>
    </dgm:pt>
    <dgm:pt modelId="{043CA4F0-A8FB-4D0F-B185-8ACFED135218}" type="pres">
      <dgm:prSet presAssocID="{F5632637-2E5D-403D-9026-C15E783DCE1B}" presName="rootComposite1" presStyleCnt="0"/>
      <dgm:spPr/>
    </dgm:pt>
    <dgm:pt modelId="{DC40055F-1FE9-42BD-BB91-441FDC1B1801}" type="pres">
      <dgm:prSet presAssocID="{F5632637-2E5D-403D-9026-C15E783DCE1B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350A773-3ACC-4B67-88E7-BA45740B3CE6}" type="pres">
      <dgm:prSet presAssocID="{F5632637-2E5D-403D-9026-C15E783DCE1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118436C3-A8A9-4B94-BA25-2FD0A1D9239D}" type="pres">
      <dgm:prSet presAssocID="{F5632637-2E5D-403D-9026-C15E783DCE1B}" presName="hierChild2" presStyleCnt="0"/>
      <dgm:spPr/>
    </dgm:pt>
    <dgm:pt modelId="{7345B3B4-1F52-47C3-85A5-E6D54203D04B}" type="pres">
      <dgm:prSet presAssocID="{F5632637-2E5D-403D-9026-C15E783DCE1B}" presName="hierChild3" presStyleCnt="0"/>
      <dgm:spPr/>
    </dgm:pt>
    <dgm:pt modelId="{6E13DA09-ACF4-43B6-8D43-3C24B2C3209E}" type="pres">
      <dgm:prSet presAssocID="{5669F83D-D2FF-4591-AC63-4CC2C6CBAD0D}" presName="hierRoot1" presStyleCnt="0">
        <dgm:presLayoutVars>
          <dgm:hierBranch val="init"/>
        </dgm:presLayoutVars>
      </dgm:prSet>
      <dgm:spPr/>
    </dgm:pt>
    <dgm:pt modelId="{460A813A-FA8B-4757-9873-7AF28B0F6945}" type="pres">
      <dgm:prSet presAssocID="{5669F83D-D2FF-4591-AC63-4CC2C6CBAD0D}" presName="rootComposite1" presStyleCnt="0"/>
      <dgm:spPr/>
    </dgm:pt>
    <dgm:pt modelId="{4D04630B-5741-4878-B8D0-8DC599CE4CC9}" type="pres">
      <dgm:prSet presAssocID="{5669F83D-D2FF-4591-AC63-4CC2C6CBAD0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C435B67-60CE-4ADF-9C13-F7A2B8A4DBF6}" type="pres">
      <dgm:prSet presAssocID="{5669F83D-D2FF-4591-AC63-4CC2C6CBAD0D}" presName="rootConnector1" presStyleLbl="node1" presStyleIdx="0" presStyleCnt="0"/>
      <dgm:spPr/>
      <dgm:t>
        <a:bodyPr/>
        <a:lstStyle/>
        <a:p>
          <a:endParaRPr lang="pt-PT"/>
        </a:p>
      </dgm:t>
    </dgm:pt>
    <dgm:pt modelId="{45990C00-8606-4D7F-B26B-B340B1401C25}" type="pres">
      <dgm:prSet presAssocID="{5669F83D-D2FF-4591-AC63-4CC2C6CBAD0D}" presName="hierChild2" presStyleCnt="0"/>
      <dgm:spPr/>
    </dgm:pt>
    <dgm:pt modelId="{622C4E71-61E7-4F11-B20D-3DDA028BF09E}" type="pres">
      <dgm:prSet presAssocID="{5669F83D-D2FF-4591-AC63-4CC2C6CBAD0D}" presName="hierChild3" presStyleCnt="0"/>
      <dgm:spPr/>
    </dgm:pt>
  </dgm:ptLst>
  <dgm:cxnLst>
    <dgm:cxn modelId="{13BA0697-1482-4DA3-B83D-8580DD0ADD33}" type="presOf" srcId="{F5632637-2E5D-403D-9026-C15E783DCE1B}" destId="{DC40055F-1FE9-42BD-BB91-441FDC1B1801}" srcOrd="0" destOrd="0" presId="urn:microsoft.com/office/officeart/2005/8/layout/orgChart1"/>
    <dgm:cxn modelId="{6E7EB4E7-3DD2-44DD-8E5B-4C5192D74C01}" type="presOf" srcId="{5669F83D-D2FF-4591-AC63-4CC2C6CBAD0D}" destId="{4D04630B-5741-4878-B8D0-8DC599CE4CC9}" srcOrd="0" destOrd="0" presId="urn:microsoft.com/office/officeart/2005/8/layout/orgChart1"/>
    <dgm:cxn modelId="{8AEAA100-AFE2-411A-B9F8-34A230F563AC}" srcId="{D91CFE72-2E1E-40DF-9560-CB1D8D50B252}" destId="{5669F83D-D2FF-4591-AC63-4CC2C6CBAD0D}" srcOrd="1" destOrd="0" parTransId="{194DCD5C-E888-449C-8FDB-2E7D79E33753}" sibTransId="{40392088-46B1-4870-AB65-86DBA8FA1C52}"/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43A28536-E036-437D-B93E-13C37EEFE6C6}" type="presOf" srcId="{5669F83D-D2FF-4591-AC63-4CC2C6CBAD0D}" destId="{5C435B67-60CE-4ADF-9C13-F7A2B8A4DBF6}" srcOrd="1" destOrd="0" presId="urn:microsoft.com/office/officeart/2005/8/layout/orgChart1"/>
    <dgm:cxn modelId="{D5513469-CAB6-4B5A-90BF-53769684E460}" type="presOf" srcId="{D91CFE72-2E1E-40DF-9560-CB1D8D50B252}" destId="{D40D0572-B742-4CD1-99AE-2504EB8F55BD}" srcOrd="0" destOrd="0" presId="urn:microsoft.com/office/officeart/2005/8/layout/orgChart1"/>
    <dgm:cxn modelId="{9F0CD6BC-3D66-496D-AC00-AF8CF4D75E8E}" type="presOf" srcId="{F5632637-2E5D-403D-9026-C15E783DCE1B}" destId="{D350A773-3ACC-4B67-88E7-BA45740B3CE6}" srcOrd="1" destOrd="0" presId="urn:microsoft.com/office/officeart/2005/8/layout/orgChart1"/>
    <dgm:cxn modelId="{62016819-3110-411A-B930-B70C70A03B42}" type="presParOf" srcId="{D40D0572-B742-4CD1-99AE-2504EB8F55BD}" destId="{925ABE77-47C7-4C82-9EEA-DA005C46C0A8}" srcOrd="0" destOrd="0" presId="urn:microsoft.com/office/officeart/2005/8/layout/orgChart1"/>
    <dgm:cxn modelId="{840A6451-1C3A-4E57-955B-8287FBA5E977}" type="presParOf" srcId="{925ABE77-47C7-4C82-9EEA-DA005C46C0A8}" destId="{043CA4F0-A8FB-4D0F-B185-8ACFED135218}" srcOrd="0" destOrd="0" presId="urn:microsoft.com/office/officeart/2005/8/layout/orgChart1"/>
    <dgm:cxn modelId="{B58EE31F-8718-4FFC-B3E9-DF335572F39D}" type="presParOf" srcId="{043CA4F0-A8FB-4D0F-B185-8ACFED135218}" destId="{DC40055F-1FE9-42BD-BB91-441FDC1B1801}" srcOrd="0" destOrd="0" presId="urn:microsoft.com/office/officeart/2005/8/layout/orgChart1"/>
    <dgm:cxn modelId="{165A32A6-FBCE-46C5-8A71-0D873FA993C7}" type="presParOf" srcId="{043CA4F0-A8FB-4D0F-B185-8ACFED135218}" destId="{D350A773-3ACC-4B67-88E7-BA45740B3CE6}" srcOrd="1" destOrd="0" presId="urn:microsoft.com/office/officeart/2005/8/layout/orgChart1"/>
    <dgm:cxn modelId="{5269FD28-DEC1-465E-AB27-F428E193AF61}" type="presParOf" srcId="{925ABE77-47C7-4C82-9EEA-DA005C46C0A8}" destId="{118436C3-A8A9-4B94-BA25-2FD0A1D9239D}" srcOrd="1" destOrd="0" presId="urn:microsoft.com/office/officeart/2005/8/layout/orgChart1"/>
    <dgm:cxn modelId="{0181262B-44DB-45BB-8B15-CDD93D4EA6F7}" type="presParOf" srcId="{925ABE77-47C7-4C82-9EEA-DA005C46C0A8}" destId="{7345B3B4-1F52-47C3-85A5-E6D54203D04B}" srcOrd="2" destOrd="0" presId="urn:microsoft.com/office/officeart/2005/8/layout/orgChart1"/>
    <dgm:cxn modelId="{D56A273F-6A47-4ED0-8904-B27E0A22982E}" type="presParOf" srcId="{D40D0572-B742-4CD1-99AE-2504EB8F55BD}" destId="{6E13DA09-ACF4-43B6-8D43-3C24B2C3209E}" srcOrd="1" destOrd="0" presId="urn:microsoft.com/office/officeart/2005/8/layout/orgChart1"/>
    <dgm:cxn modelId="{25828D0B-E996-491E-B026-0B79C810C865}" type="presParOf" srcId="{6E13DA09-ACF4-43B6-8D43-3C24B2C3209E}" destId="{460A813A-FA8B-4757-9873-7AF28B0F6945}" srcOrd="0" destOrd="0" presId="urn:microsoft.com/office/officeart/2005/8/layout/orgChart1"/>
    <dgm:cxn modelId="{EC15A86D-A0D9-47E9-A953-CB97986A7E2E}" type="presParOf" srcId="{460A813A-FA8B-4757-9873-7AF28B0F6945}" destId="{4D04630B-5741-4878-B8D0-8DC599CE4CC9}" srcOrd="0" destOrd="0" presId="urn:microsoft.com/office/officeart/2005/8/layout/orgChart1"/>
    <dgm:cxn modelId="{B87804A0-5458-401E-B035-05D9A9CA453F}" type="presParOf" srcId="{460A813A-FA8B-4757-9873-7AF28B0F6945}" destId="{5C435B67-60CE-4ADF-9C13-F7A2B8A4DBF6}" srcOrd="1" destOrd="0" presId="urn:microsoft.com/office/officeart/2005/8/layout/orgChart1"/>
    <dgm:cxn modelId="{011EF842-DB3F-426A-A080-E58812756171}" type="presParOf" srcId="{6E13DA09-ACF4-43B6-8D43-3C24B2C3209E}" destId="{45990C00-8606-4D7F-B26B-B340B1401C25}" srcOrd="1" destOrd="0" presId="urn:microsoft.com/office/officeart/2005/8/layout/orgChart1"/>
    <dgm:cxn modelId="{23F425C0-ADDC-4C48-B83B-C407A2D2F979}" type="presParOf" srcId="{6E13DA09-ACF4-43B6-8D43-3C24B2C3209E}" destId="{622C4E71-61E7-4F11-B20D-3DDA028BF0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16/7/layout/Basic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r>
            <a:rPr lang="pt-PT" b="1" dirty="0"/>
            <a:t>A elaboração do </a:t>
          </a:r>
          <a:r>
            <a:rPr lang="pt-PT" b="1" dirty="0" smtClean="0"/>
            <a:t>PEE </a:t>
          </a:r>
          <a:r>
            <a:rPr lang="pt-PT" b="1" dirty="0"/>
            <a:t>teve por base a análise </a:t>
          </a:r>
          <a:r>
            <a:rPr lang="pt-PT" b="1" dirty="0" smtClean="0"/>
            <a:t>dos relatórios de  autoavaliação da </a:t>
          </a:r>
          <a:r>
            <a:rPr lang="pt-PT" b="1" dirty="0"/>
            <a:t>EB1/PE da Camacha e da EB1/PE do Rochão.</a:t>
          </a:r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F7B536DD-BCBC-41C6-9666-0A7FC993CBD7}" type="sibTrans" cxnId="{03BEF3A4-58A0-4E85-9EB1-8A339AA7B9EE}">
      <dgm:prSet/>
      <dgm:spPr/>
      <dgm:t>
        <a:bodyPr/>
        <a:lstStyle/>
        <a:p>
          <a:endParaRPr lang="en-US"/>
        </a:p>
      </dgm:t>
    </dgm:pt>
    <dgm:pt modelId="{5669F83D-D2FF-4591-AC63-4CC2C6CBAD0D}">
      <dgm:prSet/>
      <dgm:spPr/>
      <dgm:t>
        <a:bodyPr/>
        <a:lstStyle/>
        <a:p>
          <a:r>
            <a:rPr lang="pt-PT" b="1" dirty="0"/>
            <a:t>A avaliação do PEE efetuada no final do ano letivo anterior e o levantamento de prioridades nas dimensões </a:t>
          </a:r>
          <a:r>
            <a:rPr lang="pt-PT" b="1" dirty="0" smtClean="0"/>
            <a:t>curricular, </a:t>
          </a:r>
          <a:r>
            <a:rPr lang="pt-PT" b="1" dirty="0"/>
            <a:t>social e organizacional. </a:t>
          </a:r>
          <a:endParaRPr lang="en-US" dirty="0"/>
        </a:p>
      </dgm:t>
    </dgm:pt>
    <dgm:pt modelId="{194DCD5C-E888-449C-8FDB-2E7D79E33753}" type="parTrans" cxnId="{8AEAA100-AFE2-411A-B9F8-34A230F563AC}">
      <dgm:prSet/>
      <dgm:spPr/>
      <dgm:t>
        <a:bodyPr/>
        <a:lstStyle/>
        <a:p>
          <a:endParaRPr lang="en-US"/>
        </a:p>
      </dgm:t>
    </dgm:pt>
    <dgm:pt modelId="{40392088-46B1-4870-AB65-86DBA8FA1C52}" type="sibTrans" cxnId="{8AEAA100-AFE2-411A-B9F8-34A230F563AC}">
      <dgm:prSet/>
      <dgm:spPr/>
      <dgm:t>
        <a:bodyPr/>
        <a:lstStyle/>
        <a:p>
          <a:endParaRPr lang="en-US"/>
        </a:p>
      </dgm:t>
    </dgm:pt>
    <dgm:pt modelId="{A3DF6171-364C-4D22-904E-EB46FBC0D9DD}" type="pres">
      <dgm:prSet presAssocID="{D91CFE72-2E1E-40DF-9560-CB1D8D50B2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F7F17F6-6217-4B6F-9836-71EA7AD9890C}" type="pres">
      <dgm:prSet presAssocID="{F5632637-2E5D-403D-9026-C15E783DCE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7351A5-E55A-494B-B122-0D8E7644394F}" type="pres">
      <dgm:prSet presAssocID="{F7B536DD-BCBC-41C6-9666-0A7FC993CBD7}" presName="sibTransSpacerBeforeConnector" presStyleCnt="0"/>
      <dgm:spPr/>
    </dgm:pt>
    <dgm:pt modelId="{D77872C5-11E8-4DFE-A571-EE9BBB3A87C3}" type="pres">
      <dgm:prSet presAssocID="{F7B536DD-BCBC-41C6-9666-0A7FC993CBD7}" presName="sibTrans" presStyleLbl="node1" presStyleIdx="1" presStyleCnt="3"/>
      <dgm:spPr/>
      <dgm:t>
        <a:bodyPr/>
        <a:lstStyle/>
        <a:p>
          <a:endParaRPr lang="pt-PT"/>
        </a:p>
      </dgm:t>
    </dgm:pt>
    <dgm:pt modelId="{6B22E269-5BE9-4ED4-97E8-2EE06CED0962}" type="pres">
      <dgm:prSet presAssocID="{F7B536DD-BCBC-41C6-9666-0A7FC993CBD7}" presName="sibTransSpacerAfterConnector" presStyleCnt="0"/>
      <dgm:spPr/>
    </dgm:pt>
    <dgm:pt modelId="{81450C04-E551-49BA-ABDC-D04AA155CEA8}" type="pres">
      <dgm:prSet presAssocID="{5669F83D-D2FF-4591-AC63-4CC2C6CBAD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1646ACAE-7452-4A7F-8686-6DCC2F89BFAE}" type="presOf" srcId="{F7B536DD-BCBC-41C6-9666-0A7FC993CBD7}" destId="{D77872C5-11E8-4DFE-A571-EE9BBB3A87C3}" srcOrd="0" destOrd="0" presId="urn:microsoft.com/office/officeart/2016/7/layout/BasicProcessNew"/>
    <dgm:cxn modelId="{6304A2C8-3F67-4CA8-A52C-4A3B90729804}" type="presOf" srcId="{D91CFE72-2E1E-40DF-9560-CB1D8D50B252}" destId="{A3DF6171-364C-4D22-904E-EB46FBC0D9DD}" srcOrd="0" destOrd="0" presId="urn:microsoft.com/office/officeart/2016/7/layout/BasicProcessNew"/>
    <dgm:cxn modelId="{8AEAA100-AFE2-411A-B9F8-34A230F563AC}" srcId="{D91CFE72-2E1E-40DF-9560-CB1D8D50B252}" destId="{5669F83D-D2FF-4591-AC63-4CC2C6CBAD0D}" srcOrd="1" destOrd="0" parTransId="{194DCD5C-E888-449C-8FDB-2E7D79E33753}" sibTransId="{40392088-46B1-4870-AB65-86DBA8FA1C52}"/>
    <dgm:cxn modelId="{5856AAF0-90E5-4C1F-BAA9-6420C2F72CCE}" type="presOf" srcId="{5669F83D-D2FF-4591-AC63-4CC2C6CBAD0D}" destId="{81450C04-E551-49BA-ABDC-D04AA155CEA8}" srcOrd="0" destOrd="0" presId="urn:microsoft.com/office/officeart/2016/7/layout/BasicProcessNew"/>
    <dgm:cxn modelId="{76289FD0-AF02-43CC-8383-BA6E16873001}" type="presOf" srcId="{F5632637-2E5D-403D-9026-C15E783DCE1B}" destId="{5F7F17F6-6217-4B6F-9836-71EA7AD9890C}" srcOrd="0" destOrd="0" presId="urn:microsoft.com/office/officeart/2016/7/layout/BasicProcessNew"/>
    <dgm:cxn modelId="{686B4EDD-1BAA-4B68-815D-B421D97D4390}" type="presParOf" srcId="{A3DF6171-364C-4D22-904E-EB46FBC0D9DD}" destId="{5F7F17F6-6217-4B6F-9836-71EA7AD9890C}" srcOrd="0" destOrd="0" presId="urn:microsoft.com/office/officeart/2016/7/layout/BasicProcessNew"/>
    <dgm:cxn modelId="{3CD06992-5CFD-413C-84CF-5AA359763F21}" type="presParOf" srcId="{A3DF6171-364C-4D22-904E-EB46FBC0D9DD}" destId="{E37351A5-E55A-494B-B122-0D8E7644394F}" srcOrd="1" destOrd="0" presId="urn:microsoft.com/office/officeart/2016/7/layout/BasicProcessNew"/>
    <dgm:cxn modelId="{D70A30E6-4277-4CD8-838E-AF2D283F2CFB}" type="presParOf" srcId="{A3DF6171-364C-4D22-904E-EB46FBC0D9DD}" destId="{D77872C5-11E8-4DFE-A571-EE9BBB3A87C3}" srcOrd="2" destOrd="0" presId="urn:microsoft.com/office/officeart/2016/7/layout/BasicProcessNew"/>
    <dgm:cxn modelId="{5EF85C5E-613A-4A5C-8043-7251921F96FF}" type="presParOf" srcId="{A3DF6171-364C-4D22-904E-EB46FBC0D9DD}" destId="{6B22E269-5BE9-4ED4-97E8-2EE06CED0962}" srcOrd="3" destOrd="0" presId="urn:microsoft.com/office/officeart/2016/7/layout/BasicProcessNew"/>
    <dgm:cxn modelId="{010418B0-FCDA-4088-8903-B05D12371317}" type="presParOf" srcId="{A3DF6171-364C-4D22-904E-EB46FBC0D9DD}" destId="{81450C04-E551-49BA-ABDC-D04AA155CEA8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arrow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dirty="0"/>
            <a:t>DISCUSSÃO INTERNA DAS CONCLUSÕES</a:t>
          </a:r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8D8E2BC7-15BD-410A-AD77-E900D5768CD3}">
      <dgm:prSet/>
      <dgm:spPr/>
      <dgm:t>
        <a:bodyPr/>
        <a:lstStyle/>
        <a:p>
          <a:r>
            <a:rPr lang="en-US" dirty="0"/>
            <a:t>CRIAÇÃO DA EQUIPA DE ELABORAÇÃO DO PEE EM JULHO</a:t>
          </a:r>
        </a:p>
      </dgm:t>
    </dgm:pt>
    <dgm:pt modelId="{BCD32909-DCC9-476F-85AB-719337C54795}" type="sibTrans" cxnId="{8A6FCAD0-92CD-4CEA-8BE9-EEEEBDF784A8}">
      <dgm:prSet/>
      <dgm:spPr/>
      <dgm:t>
        <a:bodyPr/>
        <a:lstStyle/>
        <a:p>
          <a:endParaRPr lang="en-US"/>
        </a:p>
      </dgm:t>
    </dgm:pt>
    <dgm:pt modelId="{61F0FD07-B9CE-45A5-927D-6C3B30B0E0E1}" type="parTrans" cxnId="{8A6FCAD0-92CD-4CEA-8BE9-EEEEBDF784A8}">
      <dgm:prSet/>
      <dgm:spPr/>
      <dgm:t>
        <a:bodyPr/>
        <a:lstStyle/>
        <a:p>
          <a:endParaRPr lang="en-US"/>
        </a:p>
      </dgm:t>
    </dgm:pt>
    <dgm:pt modelId="{9A4BB861-A109-4DA4-8CCB-A6B5DB242A94}" type="pres">
      <dgm:prSet presAssocID="{D4CAF057-2F73-4717-ACF5-3D8BD330C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B827120-B3B0-4C61-B7DC-55BD59A80A6C}" type="pres">
      <dgm:prSet presAssocID="{75ACEF30-0216-4D32-B7E5-674E1519095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DCEABE-EB79-4DDB-B158-25D6423153D7}" type="pres">
      <dgm:prSet presAssocID="{8D8E2BC7-15BD-410A-AD77-E900D5768CD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E3A75C1-8F1B-4BC3-8A1E-2C972D72F536}" type="presOf" srcId="{D4CAF057-2F73-4717-ACF5-3D8BD330C495}" destId="{9A4BB861-A109-4DA4-8CCB-A6B5DB242A94}" srcOrd="0" destOrd="0" presId="urn:microsoft.com/office/officeart/2005/8/layout/arrow1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FC622F42-4040-4ED7-A16F-3ED177B3ECBF}" type="presOf" srcId="{8D8E2BC7-15BD-410A-AD77-E900D5768CD3}" destId="{31DCEABE-EB79-4DDB-B158-25D6423153D7}" srcOrd="0" destOrd="0" presId="urn:microsoft.com/office/officeart/2005/8/layout/arrow1"/>
    <dgm:cxn modelId="{8A6FCAD0-92CD-4CEA-8BE9-EEEEBDF784A8}" srcId="{D4CAF057-2F73-4717-ACF5-3D8BD330C495}" destId="{8D8E2BC7-15BD-410A-AD77-E900D5768CD3}" srcOrd="1" destOrd="0" parTransId="{61F0FD07-B9CE-45A5-927D-6C3B30B0E0E1}" sibTransId="{BCD32909-DCC9-476F-85AB-719337C54795}"/>
    <dgm:cxn modelId="{FBA1CAB9-6E1E-481E-9450-51CE4C1E0CBC}" type="presOf" srcId="{75ACEF30-0216-4D32-B7E5-674E15190957}" destId="{BB827120-B3B0-4C61-B7DC-55BD59A80A6C}" srcOrd="0" destOrd="0" presId="urn:microsoft.com/office/officeart/2005/8/layout/arrow1"/>
    <dgm:cxn modelId="{07F6FC37-67BF-4777-BEFB-CAD9C4581B22}" type="presParOf" srcId="{9A4BB861-A109-4DA4-8CCB-A6B5DB242A94}" destId="{BB827120-B3B0-4C61-B7DC-55BD59A80A6C}" srcOrd="0" destOrd="0" presId="urn:microsoft.com/office/officeart/2005/8/layout/arrow1"/>
    <dgm:cxn modelId="{FED4AAF3-8516-495B-A90F-2D92D33CD6AA}" type="presParOf" srcId="{9A4BB861-A109-4DA4-8CCB-A6B5DB242A94}" destId="{31DCEABE-EB79-4DDB-B158-25D6423153D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/>
      <dgm:t>
        <a:bodyPr/>
        <a:lstStyle/>
        <a:p>
          <a:r>
            <a:rPr lang="en-US" b="1" dirty="0"/>
            <a:t>MAIOR PLANEAMENTO ESTRATÉGICO</a:t>
          </a:r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/>
        </a:p>
      </dgm:t>
    </dgm:pt>
    <dgm:pt modelId="{F61E778A-66AC-4A08-A0F4-82B24479796E}" type="sibTrans" cxnId="{0C8B2CF1-4CAE-46FC-B816-B0C5F2D58E67}">
      <dgm:prSet/>
      <dgm:spPr/>
      <dgm:t>
        <a:bodyPr/>
        <a:lstStyle/>
        <a:p>
          <a:endParaRPr lang="en-US"/>
        </a:p>
      </dgm:t>
    </dgm:pt>
    <dgm:pt modelId="{8D8E2BC7-15BD-410A-AD77-E900D5768CD3}">
      <dgm:prSet/>
      <dgm:spPr/>
      <dgm:t>
        <a:bodyPr/>
        <a:lstStyle/>
        <a:p>
          <a:r>
            <a:rPr lang="en-US" b="1" dirty="0"/>
            <a:t>MELHOR ESTRUTURA</a:t>
          </a:r>
        </a:p>
      </dgm:t>
    </dgm:pt>
    <dgm:pt modelId="{BCD32909-DCC9-476F-85AB-719337C54795}" type="sibTrans" cxnId="{8A6FCAD0-92CD-4CEA-8BE9-EEEEBDF784A8}">
      <dgm:prSet/>
      <dgm:spPr/>
      <dgm:t>
        <a:bodyPr/>
        <a:lstStyle/>
        <a:p>
          <a:endParaRPr lang="en-US"/>
        </a:p>
      </dgm:t>
    </dgm:pt>
    <dgm:pt modelId="{61F0FD07-B9CE-45A5-927D-6C3B30B0E0E1}" type="parTrans" cxnId="{8A6FCAD0-92CD-4CEA-8BE9-EEEEBDF784A8}">
      <dgm:prSet/>
      <dgm:spPr/>
      <dgm:t>
        <a:bodyPr/>
        <a:lstStyle/>
        <a:p>
          <a:endParaRPr lang="en-US"/>
        </a:p>
      </dgm:t>
    </dgm:pt>
    <dgm:pt modelId="{A69E9974-2E15-45BA-9D1F-EFCF406F5AC4}" type="pres">
      <dgm:prSet presAssocID="{D4CAF057-2F73-4717-ACF5-3D8BD330C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018DEEE-DA35-47AA-BA35-BB59C09EB762}" type="pres">
      <dgm:prSet presAssocID="{75ACEF30-0216-4D32-B7E5-674E151909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DCA615-F1FE-4E74-8308-34414DBAF918}" type="pres">
      <dgm:prSet presAssocID="{F61E778A-66AC-4A08-A0F4-82B24479796E}" presName="sibTrans" presStyleLbl="sibTrans2D1" presStyleIdx="0" presStyleCnt="2"/>
      <dgm:spPr/>
      <dgm:t>
        <a:bodyPr/>
        <a:lstStyle/>
        <a:p>
          <a:endParaRPr lang="pt-PT"/>
        </a:p>
      </dgm:t>
    </dgm:pt>
    <dgm:pt modelId="{E7983991-DD38-4AA6-BC57-E8C98279E4C9}" type="pres">
      <dgm:prSet presAssocID="{F61E778A-66AC-4A08-A0F4-82B24479796E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F7393ADE-4227-4D4B-BAD6-353027C150D9}" type="pres">
      <dgm:prSet presAssocID="{8D8E2BC7-15BD-410A-AD77-E900D5768CD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2AED32-52EC-4227-B92B-E17E05012A75}" type="pres">
      <dgm:prSet presAssocID="{BCD32909-DCC9-476F-85AB-719337C54795}" presName="sibTrans" presStyleLbl="sibTrans2D1" presStyleIdx="1" presStyleCnt="2"/>
      <dgm:spPr/>
      <dgm:t>
        <a:bodyPr/>
        <a:lstStyle/>
        <a:p>
          <a:endParaRPr lang="pt-PT"/>
        </a:p>
      </dgm:t>
    </dgm:pt>
    <dgm:pt modelId="{20A7C4F3-E5F1-497A-99B2-5341B5448807}" type="pres">
      <dgm:prSet presAssocID="{BCD32909-DCC9-476F-85AB-719337C54795}" presName="connectorText" presStyleLbl="sibTrans2D1" presStyleIdx="1" presStyleCnt="2"/>
      <dgm:spPr/>
      <dgm:t>
        <a:bodyPr/>
        <a:lstStyle/>
        <a:p>
          <a:endParaRPr lang="pt-PT"/>
        </a:p>
      </dgm:t>
    </dgm:pt>
  </dgm:ptLst>
  <dgm:cxnLst>
    <dgm:cxn modelId="{FB29A761-63DE-42C3-8E2B-9C8E422BD0D7}" type="presOf" srcId="{8D8E2BC7-15BD-410A-AD77-E900D5768CD3}" destId="{F7393ADE-4227-4D4B-BAD6-353027C150D9}" srcOrd="0" destOrd="0" presId="urn:microsoft.com/office/officeart/2005/8/layout/cycle2"/>
    <dgm:cxn modelId="{8A6FCAD0-92CD-4CEA-8BE9-EEEEBDF784A8}" srcId="{D4CAF057-2F73-4717-ACF5-3D8BD330C495}" destId="{8D8E2BC7-15BD-410A-AD77-E900D5768CD3}" srcOrd="1" destOrd="0" parTransId="{61F0FD07-B9CE-45A5-927D-6C3B30B0E0E1}" sibTransId="{BCD32909-DCC9-476F-85AB-719337C54795}"/>
    <dgm:cxn modelId="{9F89107C-C857-4830-AD4A-5D0795FC765B}" type="presOf" srcId="{F61E778A-66AC-4A08-A0F4-82B24479796E}" destId="{DEDCA615-F1FE-4E74-8308-34414DBAF918}" srcOrd="0" destOrd="0" presId="urn:microsoft.com/office/officeart/2005/8/layout/cycle2"/>
    <dgm:cxn modelId="{996233EB-888A-4743-8A02-F8419786EDD2}" type="presOf" srcId="{BCD32909-DCC9-476F-85AB-719337C54795}" destId="{20A7C4F3-E5F1-497A-99B2-5341B5448807}" srcOrd="1" destOrd="0" presId="urn:microsoft.com/office/officeart/2005/8/layout/cycle2"/>
    <dgm:cxn modelId="{E5622F79-99D3-4997-9D75-C7AA9263DC9A}" type="presOf" srcId="{F61E778A-66AC-4A08-A0F4-82B24479796E}" destId="{E7983991-DD38-4AA6-BC57-E8C98279E4C9}" srcOrd="1" destOrd="0" presId="urn:microsoft.com/office/officeart/2005/8/layout/cycle2"/>
    <dgm:cxn modelId="{5364247F-7757-42B8-8720-C66B72C42277}" type="presOf" srcId="{BCD32909-DCC9-476F-85AB-719337C54795}" destId="{0D2AED32-52EC-4227-B92B-E17E05012A75}" srcOrd="0" destOrd="0" presId="urn:microsoft.com/office/officeart/2005/8/layout/cycle2"/>
    <dgm:cxn modelId="{5136532C-0DEF-4146-A428-F525EFE16650}" type="presOf" srcId="{D4CAF057-2F73-4717-ACF5-3D8BD330C495}" destId="{A69E9974-2E15-45BA-9D1F-EFCF406F5AC4}" srcOrd="0" destOrd="0" presId="urn:microsoft.com/office/officeart/2005/8/layout/cycle2"/>
    <dgm:cxn modelId="{BFFA289A-4296-4E5D-A6D1-EBDECEE841EC}" type="presOf" srcId="{75ACEF30-0216-4D32-B7E5-674E15190957}" destId="{B018DEEE-DA35-47AA-BA35-BB59C09EB762}" srcOrd="0" destOrd="0" presId="urn:microsoft.com/office/officeart/2005/8/layout/cycle2"/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AE63D218-E4C0-489B-91C1-7B2436E7B4D1}" type="presParOf" srcId="{A69E9974-2E15-45BA-9D1F-EFCF406F5AC4}" destId="{B018DEEE-DA35-47AA-BA35-BB59C09EB762}" srcOrd="0" destOrd="0" presId="urn:microsoft.com/office/officeart/2005/8/layout/cycle2"/>
    <dgm:cxn modelId="{2369B824-C7F0-474A-97CF-95004D8C0F41}" type="presParOf" srcId="{A69E9974-2E15-45BA-9D1F-EFCF406F5AC4}" destId="{DEDCA615-F1FE-4E74-8308-34414DBAF918}" srcOrd="1" destOrd="0" presId="urn:microsoft.com/office/officeart/2005/8/layout/cycle2"/>
    <dgm:cxn modelId="{B6DBDFBE-32DC-46B0-B15C-8FCCFE8EA31B}" type="presParOf" srcId="{DEDCA615-F1FE-4E74-8308-34414DBAF918}" destId="{E7983991-DD38-4AA6-BC57-E8C98279E4C9}" srcOrd="0" destOrd="0" presId="urn:microsoft.com/office/officeart/2005/8/layout/cycle2"/>
    <dgm:cxn modelId="{6806D842-AAB9-4F3A-B721-17F18859315A}" type="presParOf" srcId="{A69E9974-2E15-45BA-9D1F-EFCF406F5AC4}" destId="{F7393ADE-4227-4D4B-BAD6-353027C150D9}" srcOrd="2" destOrd="0" presId="urn:microsoft.com/office/officeart/2005/8/layout/cycle2"/>
    <dgm:cxn modelId="{EBE16187-C168-44A5-BD84-632EB93590DA}" type="presParOf" srcId="{A69E9974-2E15-45BA-9D1F-EFCF406F5AC4}" destId="{0D2AED32-52EC-4227-B92B-E17E05012A75}" srcOrd="3" destOrd="0" presId="urn:microsoft.com/office/officeart/2005/8/layout/cycle2"/>
    <dgm:cxn modelId="{99B1B4B6-79D0-4A79-942A-646F9BD18A29}" type="presParOf" srcId="{0D2AED32-52EC-4227-B92B-E17E05012A75}" destId="{20A7C4F3-E5F1-497A-99B2-5341B544880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CAF057-2F73-4717-ACF5-3D8BD330C495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ACEF30-0216-4D32-B7E5-674E15190957}">
      <dgm:prSet/>
      <dgm:spPr>
        <a:xfrm>
          <a:off x="1159" y="1267948"/>
          <a:ext cx="2728881" cy="272888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6176275-EC63-42C8-8062-4043AFC76C11}" type="parTrans" cxnId="{0C8B2CF1-4CAE-46FC-B816-B0C5F2D58E67}">
      <dgm:prSet/>
      <dgm:spPr/>
      <dgm:t>
        <a:bodyPr/>
        <a:lstStyle/>
        <a:p>
          <a:endParaRPr lang="en-US"/>
        </a:p>
      </dgm:t>
    </dgm:pt>
    <dgm:pt modelId="{F61E778A-66AC-4A08-A0F4-82B24479796E}" type="sibTrans" cxnId="{0C8B2CF1-4CAE-46FC-B816-B0C5F2D58E67}">
      <dgm:prSet/>
      <dgm:spPr>
        <a:xfrm>
          <a:off x="2517376" y="882274"/>
          <a:ext cx="1701165" cy="920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69E9974-2E15-45BA-9D1F-EFCF406F5AC4}" type="pres">
      <dgm:prSet presAssocID="{D4CAF057-2F73-4717-ACF5-3D8BD330C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018DEEE-DA35-47AA-BA35-BB59C09EB762}" type="pres">
      <dgm:prSet presAssocID="{75ACEF30-0216-4D32-B7E5-674E1519095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C8B2CF1-4CAE-46FC-B816-B0C5F2D58E67}" srcId="{D4CAF057-2F73-4717-ACF5-3D8BD330C495}" destId="{75ACEF30-0216-4D32-B7E5-674E15190957}" srcOrd="0" destOrd="0" parTransId="{F6176275-EC63-42C8-8062-4043AFC76C11}" sibTransId="{F61E778A-66AC-4A08-A0F4-82B24479796E}"/>
    <dgm:cxn modelId="{BFFA289A-4296-4E5D-A6D1-EBDECEE841EC}" type="presOf" srcId="{75ACEF30-0216-4D32-B7E5-674E15190957}" destId="{B018DEEE-DA35-47AA-BA35-BB59C09EB762}" srcOrd="0" destOrd="0" presId="urn:microsoft.com/office/officeart/2005/8/layout/cycle2"/>
    <dgm:cxn modelId="{5136532C-0DEF-4146-A428-F525EFE16650}" type="presOf" srcId="{D4CAF057-2F73-4717-ACF5-3D8BD330C495}" destId="{A69E9974-2E15-45BA-9D1F-EFCF406F5AC4}" srcOrd="0" destOrd="0" presId="urn:microsoft.com/office/officeart/2005/8/layout/cycle2"/>
    <dgm:cxn modelId="{AE63D218-E4C0-489B-91C1-7B2436E7B4D1}" type="presParOf" srcId="{A69E9974-2E15-45BA-9D1F-EFCF406F5AC4}" destId="{B018DEEE-DA35-47AA-BA35-BB59C09EB7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r>
            <a:rPr lang="en-US" dirty="0"/>
            <a:t>TODA A ORIENTAÇÃO DA ESCOLA VISA CRIAR CONDIÇÕES DE PROMOÇÃO DO SUCESSO EDUCATIVO E A IGUALDADE DE OPORTUNIDADES A TODOS OS ALUNOS.</a:t>
          </a:r>
        </a:p>
      </dgm:t>
    </dgm:pt>
    <dgm:pt modelId="{F7B536DD-BCBC-41C6-9666-0A7FC993CBD7}" type="sibTrans" cxnId="{03BEF3A4-58A0-4E85-9EB1-8A339AA7B9EE}">
      <dgm:prSet phldrT="01"/>
      <dgm:spPr/>
      <dgm:t>
        <a:bodyPr/>
        <a:lstStyle/>
        <a:p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D40D0572-B742-4CD1-99AE-2504EB8F55BD}" type="pres">
      <dgm:prSet presAssocID="{D91CFE72-2E1E-40DF-9560-CB1D8D50B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925ABE77-47C7-4C82-9EEA-DA005C46C0A8}" type="pres">
      <dgm:prSet presAssocID="{F5632637-2E5D-403D-9026-C15E783DCE1B}" presName="hierRoot1" presStyleCnt="0">
        <dgm:presLayoutVars>
          <dgm:hierBranch val="init"/>
        </dgm:presLayoutVars>
      </dgm:prSet>
      <dgm:spPr/>
    </dgm:pt>
    <dgm:pt modelId="{043CA4F0-A8FB-4D0F-B185-8ACFED135218}" type="pres">
      <dgm:prSet presAssocID="{F5632637-2E5D-403D-9026-C15E783DCE1B}" presName="rootComposite1" presStyleCnt="0"/>
      <dgm:spPr/>
    </dgm:pt>
    <dgm:pt modelId="{DC40055F-1FE9-42BD-BB91-441FDC1B1801}" type="pres">
      <dgm:prSet presAssocID="{F5632637-2E5D-403D-9026-C15E783DCE1B}" presName="rootText1" presStyleLbl="node0" presStyleIdx="0" presStyleCnt="1" custScaleX="17337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350A773-3ACC-4B67-88E7-BA45740B3CE6}" type="pres">
      <dgm:prSet presAssocID="{F5632637-2E5D-403D-9026-C15E783DCE1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118436C3-A8A9-4B94-BA25-2FD0A1D9239D}" type="pres">
      <dgm:prSet presAssocID="{F5632637-2E5D-403D-9026-C15E783DCE1B}" presName="hierChild2" presStyleCnt="0"/>
      <dgm:spPr/>
    </dgm:pt>
    <dgm:pt modelId="{7345B3B4-1F52-47C3-85A5-E6D54203D04B}" type="pres">
      <dgm:prSet presAssocID="{F5632637-2E5D-403D-9026-C15E783DCE1B}" presName="hierChild3" presStyleCnt="0"/>
      <dgm:spPr/>
    </dgm:pt>
  </dgm:ptLst>
  <dgm:cxnLst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D5513469-CAB6-4B5A-90BF-53769684E460}" type="presOf" srcId="{D91CFE72-2E1E-40DF-9560-CB1D8D50B252}" destId="{D40D0572-B742-4CD1-99AE-2504EB8F55BD}" srcOrd="0" destOrd="0" presId="urn:microsoft.com/office/officeart/2005/8/layout/orgChart1"/>
    <dgm:cxn modelId="{9F0CD6BC-3D66-496D-AC00-AF8CF4D75E8E}" type="presOf" srcId="{F5632637-2E5D-403D-9026-C15E783DCE1B}" destId="{D350A773-3ACC-4B67-88E7-BA45740B3CE6}" srcOrd="1" destOrd="0" presId="urn:microsoft.com/office/officeart/2005/8/layout/orgChart1"/>
    <dgm:cxn modelId="{13BA0697-1482-4DA3-B83D-8580DD0ADD33}" type="presOf" srcId="{F5632637-2E5D-403D-9026-C15E783DCE1B}" destId="{DC40055F-1FE9-42BD-BB91-441FDC1B1801}" srcOrd="0" destOrd="0" presId="urn:microsoft.com/office/officeart/2005/8/layout/orgChart1"/>
    <dgm:cxn modelId="{62016819-3110-411A-B930-B70C70A03B42}" type="presParOf" srcId="{D40D0572-B742-4CD1-99AE-2504EB8F55BD}" destId="{925ABE77-47C7-4C82-9EEA-DA005C46C0A8}" srcOrd="0" destOrd="0" presId="urn:microsoft.com/office/officeart/2005/8/layout/orgChart1"/>
    <dgm:cxn modelId="{840A6451-1C3A-4E57-955B-8287FBA5E977}" type="presParOf" srcId="{925ABE77-47C7-4C82-9EEA-DA005C46C0A8}" destId="{043CA4F0-A8FB-4D0F-B185-8ACFED135218}" srcOrd="0" destOrd="0" presId="urn:microsoft.com/office/officeart/2005/8/layout/orgChart1"/>
    <dgm:cxn modelId="{B58EE31F-8718-4FFC-B3E9-DF335572F39D}" type="presParOf" srcId="{043CA4F0-A8FB-4D0F-B185-8ACFED135218}" destId="{DC40055F-1FE9-42BD-BB91-441FDC1B1801}" srcOrd="0" destOrd="0" presId="urn:microsoft.com/office/officeart/2005/8/layout/orgChart1"/>
    <dgm:cxn modelId="{165A32A6-FBCE-46C5-8A71-0D873FA993C7}" type="presParOf" srcId="{043CA4F0-A8FB-4D0F-B185-8ACFED135218}" destId="{D350A773-3ACC-4B67-88E7-BA45740B3CE6}" srcOrd="1" destOrd="0" presId="urn:microsoft.com/office/officeart/2005/8/layout/orgChart1"/>
    <dgm:cxn modelId="{5269FD28-DEC1-465E-AB27-F428E193AF61}" type="presParOf" srcId="{925ABE77-47C7-4C82-9EEA-DA005C46C0A8}" destId="{118436C3-A8A9-4B94-BA25-2FD0A1D9239D}" srcOrd="1" destOrd="0" presId="urn:microsoft.com/office/officeart/2005/8/layout/orgChart1"/>
    <dgm:cxn modelId="{0181262B-44DB-45BB-8B15-CDD93D4EA6F7}" type="presParOf" srcId="{925ABE77-47C7-4C82-9EEA-DA005C46C0A8}" destId="{7345B3B4-1F52-47C3-85A5-E6D54203D0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r>
            <a:rPr lang="en-US" dirty="0"/>
            <a:t>PROMOVER A EDUCAÇÃO, DESENVOLVENDO DINÂMICAS DE PARTICIPAÇÃO DOS AGENTES EDUCATIVOS, POTENCIANDO PRÁTICAS DE MELHORIA DO PROCESSO ENSINO-APRENDIZAGEM, PROPORCIONANDO ÀS CRIANÇAS, A AQUISIÇÃO DE ATITUDES AUTÓNOMAS E DE ESPÍRITO CRÍTICO, MEDIANTE UMA ATUALIZAÇÃO DE CONHECIMENTOS, VALORIZANDO A DIMENSÃO HUMANA, ATRAVÉS DO ATO PEDAGÓGICO, VINCULADO À FAMÍLIA.</a:t>
          </a:r>
        </a:p>
      </dgm:t>
    </dgm:pt>
    <dgm:pt modelId="{F7B536DD-BCBC-41C6-9666-0A7FC993CBD7}" type="sibTrans" cxnId="{03BEF3A4-58A0-4E85-9EB1-8A339AA7B9EE}">
      <dgm:prSet phldrT="01"/>
      <dgm:spPr/>
      <dgm:t>
        <a:bodyPr/>
        <a:lstStyle/>
        <a:p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D40D0572-B742-4CD1-99AE-2504EB8F55BD}" type="pres">
      <dgm:prSet presAssocID="{D91CFE72-2E1E-40DF-9560-CB1D8D50B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925ABE77-47C7-4C82-9EEA-DA005C46C0A8}" type="pres">
      <dgm:prSet presAssocID="{F5632637-2E5D-403D-9026-C15E783DCE1B}" presName="hierRoot1" presStyleCnt="0">
        <dgm:presLayoutVars>
          <dgm:hierBranch val="init"/>
        </dgm:presLayoutVars>
      </dgm:prSet>
      <dgm:spPr/>
    </dgm:pt>
    <dgm:pt modelId="{043CA4F0-A8FB-4D0F-B185-8ACFED135218}" type="pres">
      <dgm:prSet presAssocID="{F5632637-2E5D-403D-9026-C15E783DCE1B}" presName="rootComposite1" presStyleCnt="0"/>
      <dgm:spPr/>
    </dgm:pt>
    <dgm:pt modelId="{DC40055F-1FE9-42BD-BB91-441FDC1B1801}" type="pres">
      <dgm:prSet presAssocID="{F5632637-2E5D-403D-9026-C15E783DCE1B}" presName="rootText1" presStyleLbl="node0" presStyleIdx="0" presStyleCnt="1" custScaleX="173376" custScaleY="118477" custLinFactNeighborX="1903" custLinFactNeighborY="-1366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350A773-3ACC-4B67-88E7-BA45740B3CE6}" type="pres">
      <dgm:prSet presAssocID="{F5632637-2E5D-403D-9026-C15E783DCE1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118436C3-A8A9-4B94-BA25-2FD0A1D9239D}" type="pres">
      <dgm:prSet presAssocID="{F5632637-2E5D-403D-9026-C15E783DCE1B}" presName="hierChild2" presStyleCnt="0"/>
      <dgm:spPr/>
    </dgm:pt>
    <dgm:pt modelId="{7345B3B4-1F52-47C3-85A5-E6D54203D04B}" type="pres">
      <dgm:prSet presAssocID="{F5632637-2E5D-403D-9026-C15E783DCE1B}" presName="hierChild3" presStyleCnt="0"/>
      <dgm:spPr/>
    </dgm:pt>
  </dgm:ptLst>
  <dgm:cxnLst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D5513469-CAB6-4B5A-90BF-53769684E460}" type="presOf" srcId="{D91CFE72-2E1E-40DF-9560-CB1D8D50B252}" destId="{D40D0572-B742-4CD1-99AE-2504EB8F55BD}" srcOrd="0" destOrd="0" presId="urn:microsoft.com/office/officeart/2005/8/layout/orgChart1"/>
    <dgm:cxn modelId="{9F0CD6BC-3D66-496D-AC00-AF8CF4D75E8E}" type="presOf" srcId="{F5632637-2E5D-403D-9026-C15E783DCE1B}" destId="{D350A773-3ACC-4B67-88E7-BA45740B3CE6}" srcOrd="1" destOrd="0" presId="urn:microsoft.com/office/officeart/2005/8/layout/orgChart1"/>
    <dgm:cxn modelId="{13BA0697-1482-4DA3-B83D-8580DD0ADD33}" type="presOf" srcId="{F5632637-2E5D-403D-9026-C15E783DCE1B}" destId="{DC40055F-1FE9-42BD-BB91-441FDC1B1801}" srcOrd="0" destOrd="0" presId="urn:microsoft.com/office/officeart/2005/8/layout/orgChart1"/>
    <dgm:cxn modelId="{62016819-3110-411A-B930-B70C70A03B42}" type="presParOf" srcId="{D40D0572-B742-4CD1-99AE-2504EB8F55BD}" destId="{925ABE77-47C7-4C82-9EEA-DA005C46C0A8}" srcOrd="0" destOrd="0" presId="urn:microsoft.com/office/officeart/2005/8/layout/orgChart1"/>
    <dgm:cxn modelId="{840A6451-1C3A-4E57-955B-8287FBA5E977}" type="presParOf" srcId="{925ABE77-47C7-4C82-9EEA-DA005C46C0A8}" destId="{043CA4F0-A8FB-4D0F-B185-8ACFED135218}" srcOrd="0" destOrd="0" presId="urn:microsoft.com/office/officeart/2005/8/layout/orgChart1"/>
    <dgm:cxn modelId="{B58EE31F-8718-4FFC-B3E9-DF335572F39D}" type="presParOf" srcId="{043CA4F0-A8FB-4D0F-B185-8ACFED135218}" destId="{DC40055F-1FE9-42BD-BB91-441FDC1B1801}" srcOrd="0" destOrd="0" presId="urn:microsoft.com/office/officeart/2005/8/layout/orgChart1"/>
    <dgm:cxn modelId="{165A32A6-FBCE-46C5-8A71-0D873FA993C7}" type="presParOf" srcId="{043CA4F0-A8FB-4D0F-B185-8ACFED135218}" destId="{D350A773-3ACC-4B67-88E7-BA45740B3CE6}" srcOrd="1" destOrd="0" presId="urn:microsoft.com/office/officeart/2005/8/layout/orgChart1"/>
    <dgm:cxn modelId="{5269FD28-DEC1-465E-AB27-F428E193AF61}" type="presParOf" srcId="{925ABE77-47C7-4C82-9EEA-DA005C46C0A8}" destId="{118436C3-A8A9-4B94-BA25-2FD0A1D9239D}" srcOrd="1" destOrd="0" presId="urn:microsoft.com/office/officeart/2005/8/layout/orgChart1"/>
    <dgm:cxn modelId="{0181262B-44DB-45BB-8B15-CDD93D4EA6F7}" type="presParOf" srcId="{925ABE77-47C7-4C82-9EEA-DA005C46C0A8}" destId="{7345B3B4-1F52-47C3-85A5-E6D54203D0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1CFE72-2E1E-40DF-9560-CB1D8D50B252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632637-2E5D-403D-9026-C15E783DCE1B}">
      <dgm:prSet/>
      <dgm:spPr/>
      <dgm:t>
        <a:bodyPr/>
        <a:lstStyle/>
        <a:p>
          <a:r>
            <a:rPr lang="en-US" dirty="0"/>
            <a:t>PRETENDE-SE UMA ESCOLA INCLUSIVA, PROMOTORA DE APRENDIZAGENS SIGNIFICATIVAS E A OPERACIONALIZAÇÃO DE COMPETÊNCIAS PARA O EXERCÍCIO DE UMA CIDADANIA ATIVA E INFORMADA AO LONGO DA VIDA.</a:t>
          </a:r>
        </a:p>
      </dgm:t>
    </dgm:pt>
    <dgm:pt modelId="{F7B536DD-BCBC-41C6-9666-0A7FC993CBD7}" type="sibTrans" cxnId="{03BEF3A4-58A0-4E85-9EB1-8A339AA7B9EE}">
      <dgm:prSet phldrT="01"/>
      <dgm:spPr/>
      <dgm:t>
        <a:bodyPr/>
        <a:lstStyle/>
        <a:p>
          <a:endParaRPr lang="en-US" dirty="0"/>
        </a:p>
      </dgm:t>
    </dgm:pt>
    <dgm:pt modelId="{08AD99AD-2B45-4AA4-AD9B-10122A6978C4}" type="parTrans" cxnId="{03BEF3A4-58A0-4E85-9EB1-8A339AA7B9EE}">
      <dgm:prSet/>
      <dgm:spPr/>
      <dgm:t>
        <a:bodyPr/>
        <a:lstStyle/>
        <a:p>
          <a:endParaRPr lang="en-US"/>
        </a:p>
      </dgm:t>
    </dgm:pt>
    <dgm:pt modelId="{D40D0572-B742-4CD1-99AE-2504EB8F55BD}" type="pres">
      <dgm:prSet presAssocID="{D91CFE72-2E1E-40DF-9560-CB1D8D50B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925ABE77-47C7-4C82-9EEA-DA005C46C0A8}" type="pres">
      <dgm:prSet presAssocID="{F5632637-2E5D-403D-9026-C15E783DCE1B}" presName="hierRoot1" presStyleCnt="0">
        <dgm:presLayoutVars>
          <dgm:hierBranch val="init"/>
        </dgm:presLayoutVars>
      </dgm:prSet>
      <dgm:spPr/>
    </dgm:pt>
    <dgm:pt modelId="{043CA4F0-A8FB-4D0F-B185-8ACFED135218}" type="pres">
      <dgm:prSet presAssocID="{F5632637-2E5D-403D-9026-C15E783DCE1B}" presName="rootComposite1" presStyleCnt="0"/>
      <dgm:spPr/>
    </dgm:pt>
    <dgm:pt modelId="{DC40055F-1FE9-42BD-BB91-441FDC1B1801}" type="pres">
      <dgm:prSet presAssocID="{F5632637-2E5D-403D-9026-C15E783DCE1B}" presName="rootText1" presStyleLbl="node0" presStyleIdx="0" presStyleCnt="1" custScaleX="17337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350A773-3ACC-4B67-88E7-BA45740B3CE6}" type="pres">
      <dgm:prSet presAssocID="{F5632637-2E5D-403D-9026-C15E783DCE1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118436C3-A8A9-4B94-BA25-2FD0A1D9239D}" type="pres">
      <dgm:prSet presAssocID="{F5632637-2E5D-403D-9026-C15E783DCE1B}" presName="hierChild2" presStyleCnt="0"/>
      <dgm:spPr/>
    </dgm:pt>
    <dgm:pt modelId="{7345B3B4-1F52-47C3-85A5-E6D54203D04B}" type="pres">
      <dgm:prSet presAssocID="{F5632637-2E5D-403D-9026-C15E783DCE1B}" presName="hierChild3" presStyleCnt="0"/>
      <dgm:spPr/>
    </dgm:pt>
  </dgm:ptLst>
  <dgm:cxnLst>
    <dgm:cxn modelId="{03BEF3A4-58A0-4E85-9EB1-8A339AA7B9EE}" srcId="{D91CFE72-2E1E-40DF-9560-CB1D8D50B252}" destId="{F5632637-2E5D-403D-9026-C15E783DCE1B}" srcOrd="0" destOrd="0" parTransId="{08AD99AD-2B45-4AA4-AD9B-10122A6978C4}" sibTransId="{F7B536DD-BCBC-41C6-9666-0A7FC993CBD7}"/>
    <dgm:cxn modelId="{749FCF86-8872-4A28-8932-05546A78F129}" type="presOf" srcId="{F5632637-2E5D-403D-9026-C15E783DCE1B}" destId="{DC40055F-1FE9-42BD-BB91-441FDC1B1801}" srcOrd="0" destOrd="0" presId="urn:microsoft.com/office/officeart/2005/8/layout/orgChart1"/>
    <dgm:cxn modelId="{EA2F9765-26C4-482E-BC6C-25AB8A5F6683}" type="presOf" srcId="{D91CFE72-2E1E-40DF-9560-CB1D8D50B252}" destId="{D40D0572-B742-4CD1-99AE-2504EB8F55BD}" srcOrd="0" destOrd="0" presId="urn:microsoft.com/office/officeart/2005/8/layout/orgChart1"/>
    <dgm:cxn modelId="{CEDBB86D-2A65-4762-8681-9196A5F8F53E}" type="presOf" srcId="{F5632637-2E5D-403D-9026-C15E783DCE1B}" destId="{D350A773-3ACC-4B67-88E7-BA45740B3CE6}" srcOrd="1" destOrd="0" presId="urn:microsoft.com/office/officeart/2005/8/layout/orgChart1"/>
    <dgm:cxn modelId="{B1EE2E3D-BDE0-4440-A4FC-A2ABB9A39D17}" type="presParOf" srcId="{D40D0572-B742-4CD1-99AE-2504EB8F55BD}" destId="{925ABE77-47C7-4C82-9EEA-DA005C46C0A8}" srcOrd="0" destOrd="0" presId="urn:microsoft.com/office/officeart/2005/8/layout/orgChart1"/>
    <dgm:cxn modelId="{48EF2956-376F-4653-B8A8-CA5B2B74B0AD}" type="presParOf" srcId="{925ABE77-47C7-4C82-9EEA-DA005C46C0A8}" destId="{043CA4F0-A8FB-4D0F-B185-8ACFED135218}" srcOrd="0" destOrd="0" presId="urn:microsoft.com/office/officeart/2005/8/layout/orgChart1"/>
    <dgm:cxn modelId="{F1657113-845E-4C24-A822-36484D01542B}" type="presParOf" srcId="{043CA4F0-A8FB-4D0F-B185-8ACFED135218}" destId="{DC40055F-1FE9-42BD-BB91-441FDC1B1801}" srcOrd="0" destOrd="0" presId="urn:microsoft.com/office/officeart/2005/8/layout/orgChart1"/>
    <dgm:cxn modelId="{854B70E0-2EE1-4238-A7F1-81F17197D4AB}" type="presParOf" srcId="{043CA4F0-A8FB-4D0F-B185-8ACFED135218}" destId="{D350A773-3ACC-4B67-88E7-BA45740B3CE6}" srcOrd="1" destOrd="0" presId="urn:microsoft.com/office/officeart/2005/8/layout/orgChart1"/>
    <dgm:cxn modelId="{ED273B96-55A8-42E3-864B-39D78955950E}" type="presParOf" srcId="{925ABE77-47C7-4C82-9EEA-DA005C46C0A8}" destId="{118436C3-A8A9-4B94-BA25-2FD0A1D9239D}" srcOrd="1" destOrd="0" presId="urn:microsoft.com/office/officeart/2005/8/layout/orgChart1"/>
    <dgm:cxn modelId="{F05C3D4D-A2DE-425F-9CD9-5CA90755E6FC}" type="presParOf" srcId="{925ABE77-47C7-4C82-9EEA-DA005C46C0A8}" destId="{7345B3B4-1F52-47C3-85A5-E6D54203D0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E0A2B-786D-4703-8ACC-498539FB5FE3}">
      <dsp:nvSpPr>
        <dsp:cNvPr id="0" name=""/>
        <dsp:cNvSpPr/>
      </dsp:nvSpPr>
      <dsp:spPr>
        <a:xfrm>
          <a:off x="871" y="1576365"/>
          <a:ext cx="3249303" cy="21120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kern="1200" dirty="0"/>
            <a:t>EB1/PE ROCHÃO</a:t>
          </a:r>
          <a:endParaRPr lang="en-US" sz="4000" kern="1200" dirty="0"/>
        </a:p>
      </dsp:txBody>
      <dsp:txXfrm>
        <a:off x="103973" y="1679467"/>
        <a:ext cx="3043099" cy="1905843"/>
      </dsp:txXfrm>
    </dsp:sp>
    <dsp:sp modelId="{31FAF319-E2BD-4C15-86C7-ABC446F7B233}">
      <dsp:nvSpPr>
        <dsp:cNvPr id="0" name=""/>
        <dsp:cNvSpPr/>
      </dsp:nvSpPr>
      <dsp:spPr>
        <a:xfrm>
          <a:off x="1625523" y="841806"/>
          <a:ext cx="3581165" cy="3581165"/>
        </a:xfrm>
        <a:custGeom>
          <a:avLst/>
          <a:gdLst/>
          <a:ahLst/>
          <a:cxnLst/>
          <a:rect l="0" t="0" r="0" b="0"/>
          <a:pathLst>
            <a:path>
              <a:moveTo>
                <a:pt x="754570" y="330149"/>
              </a:moveTo>
              <a:arcTo wR="1790582" hR="1790582" stAng="14078917" swAng="4242167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0D968-5681-4AFB-81AA-251BF607A9CA}">
      <dsp:nvSpPr>
        <dsp:cNvPr id="0" name=""/>
        <dsp:cNvSpPr/>
      </dsp:nvSpPr>
      <dsp:spPr>
        <a:xfrm>
          <a:off x="3582036" y="1576365"/>
          <a:ext cx="3249303" cy="2112047"/>
        </a:xfrm>
        <a:prstGeom prst="roundRect">
          <a:avLst/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kern="1200" dirty="0"/>
            <a:t>EB1/PE CAMACHA</a:t>
          </a:r>
          <a:endParaRPr lang="en-US" sz="4000" kern="1200" dirty="0"/>
        </a:p>
      </dsp:txBody>
      <dsp:txXfrm>
        <a:off x="3685138" y="1679467"/>
        <a:ext cx="3043099" cy="1905843"/>
      </dsp:txXfrm>
    </dsp:sp>
    <dsp:sp modelId="{0E5CECFA-2B4A-4A11-8DAB-E0999BF52CF9}">
      <dsp:nvSpPr>
        <dsp:cNvPr id="0" name=""/>
        <dsp:cNvSpPr/>
      </dsp:nvSpPr>
      <dsp:spPr>
        <a:xfrm>
          <a:off x="1625523" y="841806"/>
          <a:ext cx="3581165" cy="3581165"/>
        </a:xfrm>
        <a:custGeom>
          <a:avLst/>
          <a:gdLst/>
          <a:ahLst/>
          <a:cxnLst/>
          <a:rect l="0" t="0" r="0" b="0"/>
          <a:pathLst>
            <a:path>
              <a:moveTo>
                <a:pt x="2826594" y="3251015"/>
              </a:moveTo>
              <a:arcTo wR="1790582" hR="1790582" stAng="3278917" swAng="4242167"/>
            </a:path>
          </a:pathLst>
        </a:custGeom>
        <a:noFill/>
        <a:ln w="9525" cap="rnd" cmpd="sng" algn="ctr">
          <a:solidFill>
            <a:schemeClr val="accent2">
              <a:hueOff val="893727"/>
              <a:satOff val="-19162"/>
              <a:lumOff val="-7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5738D-5FA7-4077-BB2A-10C99A143088}">
      <dsp:nvSpPr>
        <dsp:cNvPr id="0" name=""/>
        <dsp:cNvSpPr/>
      </dsp:nvSpPr>
      <dsp:spPr>
        <a:xfrm>
          <a:off x="4068794" y="118190"/>
          <a:ext cx="1861510" cy="18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/>
            <a:t>Competências</a:t>
          </a:r>
          <a:r>
            <a:rPr lang="en-US" sz="1900" b="1" kern="1200" dirty="0"/>
            <a:t> </a:t>
          </a:r>
          <a:r>
            <a:rPr lang="en-US" sz="1900" b="1" kern="1200" dirty="0" err="1"/>
            <a:t>Académicas</a:t>
          </a:r>
          <a:endParaRPr lang="en-US" sz="1900" b="1" kern="1200" dirty="0"/>
        </a:p>
      </dsp:txBody>
      <dsp:txXfrm>
        <a:off x="4068794" y="118190"/>
        <a:ext cx="1861510" cy="1861510"/>
      </dsp:txXfrm>
    </dsp:sp>
    <dsp:sp modelId="{2D62FD0B-9253-4805-AB15-F27921BF929A}">
      <dsp:nvSpPr>
        <dsp:cNvPr id="0" name=""/>
        <dsp:cNvSpPr/>
      </dsp:nvSpPr>
      <dsp:spPr>
        <a:xfrm>
          <a:off x="783534" y="-182"/>
          <a:ext cx="5265143" cy="5265143"/>
        </a:xfrm>
        <a:prstGeom prst="circularArrow">
          <a:avLst>
            <a:gd name="adj1" fmla="val 6894"/>
            <a:gd name="adj2" fmla="val 464736"/>
            <a:gd name="adj3" fmla="val 552010"/>
            <a:gd name="adj4" fmla="val 20583255"/>
            <a:gd name="adj5" fmla="val 80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18E5F0-92DD-4587-9922-F75CC103746E}">
      <dsp:nvSpPr>
        <dsp:cNvPr id="0" name=""/>
        <dsp:cNvSpPr/>
      </dsp:nvSpPr>
      <dsp:spPr>
        <a:xfrm>
          <a:off x="4068794" y="3285077"/>
          <a:ext cx="1861510" cy="18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/>
            <a:t>Cidadania</a:t>
          </a:r>
          <a:endParaRPr lang="en-US" sz="1900" b="1" kern="1200" dirty="0"/>
        </a:p>
      </dsp:txBody>
      <dsp:txXfrm>
        <a:off x="4068794" y="3285077"/>
        <a:ext cx="1861510" cy="1861510"/>
      </dsp:txXfrm>
    </dsp:sp>
    <dsp:sp modelId="{8875D303-4A98-47B0-A76D-D64BDF98E44A}">
      <dsp:nvSpPr>
        <dsp:cNvPr id="0" name=""/>
        <dsp:cNvSpPr/>
      </dsp:nvSpPr>
      <dsp:spPr>
        <a:xfrm>
          <a:off x="783534" y="-182"/>
          <a:ext cx="5265143" cy="5265143"/>
        </a:xfrm>
        <a:prstGeom prst="circularArrow">
          <a:avLst>
            <a:gd name="adj1" fmla="val 6894"/>
            <a:gd name="adj2" fmla="val 464736"/>
            <a:gd name="adj3" fmla="val 5952010"/>
            <a:gd name="adj4" fmla="val 4383255"/>
            <a:gd name="adj5" fmla="val 80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4307D2-A335-43BC-9F57-1217010F9925}">
      <dsp:nvSpPr>
        <dsp:cNvPr id="0" name=""/>
        <dsp:cNvSpPr/>
      </dsp:nvSpPr>
      <dsp:spPr>
        <a:xfrm>
          <a:off x="901906" y="3285077"/>
          <a:ext cx="1861510" cy="18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/>
            <a:t>Envolvimento dos Pais/</a:t>
          </a:r>
          <a:r>
            <a:rPr lang="pt-PT" sz="1900" b="1" kern="1200"/>
            <a:t>E.E.</a:t>
          </a:r>
          <a:endParaRPr lang="pt-PT" sz="1900" b="1" kern="1200" dirty="0"/>
        </a:p>
      </dsp:txBody>
      <dsp:txXfrm>
        <a:off x="901906" y="3285077"/>
        <a:ext cx="1861510" cy="1861510"/>
      </dsp:txXfrm>
    </dsp:sp>
    <dsp:sp modelId="{63897168-EC6D-47A2-9437-0AA0C3245CF2}">
      <dsp:nvSpPr>
        <dsp:cNvPr id="0" name=""/>
        <dsp:cNvSpPr/>
      </dsp:nvSpPr>
      <dsp:spPr>
        <a:xfrm>
          <a:off x="783534" y="-182"/>
          <a:ext cx="5265143" cy="5265143"/>
        </a:xfrm>
        <a:prstGeom prst="circularArrow">
          <a:avLst>
            <a:gd name="adj1" fmla="val 6894"/>
            <a:gd name="adj2" fmla="val 464736"/>
            <a:gd name="adj3" fmla="val 11352010"/>
            <a:gd name="adj4" fmla="val 9783255"/>
            <a:gd name="adj5" fmla="val 80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85CE6-0E11-4AF2-B3C3-3F5FABE88BBC}">
      <dsp:nvSpPr>
        <dsp:cNvPr id="0" name=""/>
        <dsp:cNvSpPr/>
      </dsp:nvSpPr>
      <dsp:spPr>
        <a:xfrm>
          <a:off x="901906" y="118190"/>
          <a:ext cx="1861510" cy="18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/>
            <a:t>Parcerias Escola / Comunidade</a:t>
          </a:r>
        </a:p>
      </dsp:txBody>
      <dsp:txXfrm>
        <a:off x="901906" y="118190"/>
        <a:ext cx="1861510" cy="1861510"/>
      </dsp:txXfrm>
    </dsp:sp>
    <dsp:sp modelId="{E5CD9ABB-E72E-41DC-91DE-E4AC1FC88506}">
      <dsp:nvSpPr>
        <dsp:cNvPr id="0" name=""/>
        <dsp:cNvSpPr/>
      </dsp:nvSpPr>
      <dsp:spPr>
        <a:xfrm>
          <a:off x="783534" y="-182"/>
          <a:ext cx="5265143" cy="5265143"/>
        </a:xfrm>
        <a:prstGeom prst="circularArrow">
          <a:avLst>
            <a:gd name="adj1" fmla="val 6894"/>
            <a:gd name="adj2" fmla="val 464736"/>
            <a:gd name="adj3" fmla="val 16752010"/>
            <a:gd name="adj4" fmla="val 15183255"/>
            <a:gd name="adj5" fmla="val 80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2F48-8288-41E5-A172-B6E7C80B414E}">
      <dsp:nvSpPr>
        <dsp:cNvPr id="0" name=""/>
        <dsp:cNvSpPr/>
      </dsp:nvSpPr>
      <dsp:spPr>
        <a:xfrm>
          <a:off x="323091" y="642"/>
          <a:ext cx="6186028" cy="2105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/>
            <a:t>Promover</a:t>
          </a:r>
          <a:r>
            <a:rPr lang="en-US" sz="2900" b="1" kern="1200" dirty="0"/>
            <a:t> </a:t>
          </a:r>
          <a:r>
            <a:rPr lang="en-US" sz="2900" b="1" kern="1200" dirty="0" err="1"/>
            <a:t>práticas</a:t>
          </a:r>
          <a:r>
            <a:rPr lang="en-US" sz="2900" b="1" kern="1200" dirty="0"/>
            <a:t> de </a:t>
          </a:r>
          <a:r>
            <a:rPr lang="en-US" sz="2900" b="1" kern="1200" dirty="0" err="1"/>
            <a:t>valorização</a:t>
          </a:r>
          <a:r>
            <a:rPr lang="en-US" sz="2900" b="1" kern="1200" dirty="0"/>
            <a:t> do </a:t>
          </a:r>
          <a:r>
            <a:rPr lang="en-US" sz="2900" b="1" kern="1200" dirty="0" err="1"/>
            <a:t>bom</a:t>
          </a:r>
          <a:r>
            <a:rPr lang="en-US" sz="2900" b="1" kern="1200" dirty="0"/>
            <a:t> </a:t>
          </a:r>
          <a:r>
            <a:rPr lang="en-US" sz="2900" b="1" kern="1200" dirty="0" err="1"/>
            <a:t>comportamento</a:t>
          </a:r>
          <a:r>
            <a:rPr lang="en-US" sz="2900" b="1" kern="1200" dirty="0"/>
            <a:t> e </a:t>
          </a:r>
          <a:r>
            <a:rPr lang="en-US" sz="2900" b="1" kern="1200" dirty="0" err="1"/>
            <a:t>sentido</a:t>
          </a:r>
          <a:r>
            <a:rPr lang="en-US" sz="2900" b="1" kern="1200" dirty="0"/>
            <a:t> de </a:t>
          </a:r>
          <a:r>
            <a:rPr lang="en-US" sz="2900" b="1" kern="1200" dirty="0" err="1"/>
            <a:t>responsabilidade</a:t>
          </a:r>
          <a:endParaRPr lang="en-US" sz="2900" b="1" kern="1200" dirty="0"/>
        </a:p>
      </dsp:txBody>
      <dsp:txXfrm>
        <a:off x="384756" y="62307"/>
        <a:ext cx="6062698" cy="1982067"/>
      </dsp:txXfrm>
    </dsp:sp>
    <dsp:sp modelId="{7093327E-4995-4541-BBD3-2ACAB7CEF114}">
      <dsp:nvSpPr>
        <dsp:cNvPr id="0" name=""/>
        <dsp:cNvSpPr/>
      </dsp:nvSpPr>
      <dsp:spPr>
        <a:xfrm rot="5400000">
          <a:off x="3021343" y="2158675"/>
          <a:ext cx="789524" cy="94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3131878" y="2237627"/>
        <a:ext cx="568456" cy="552667"/>
      </dsp:txXfrm>
    </dsp:sp>
    <dsp:sp modelId="{D139D5E4-0213-4E5E-BA61-BBE8D37627AC}">
      <dsp:nvSpPr>
        <dsp:cNvPr id="0" name=""/>
        <dsp:cNvSpPr/>
      </dsp:nvSpPr>
      <dsp:spPr>
        <a:xfrm>
          <a:off x="1521248" y="3158738"/>
          <a:ext cx="3789715" cy="2105397"/>
        </a:xfrm>
        <a:prstGeom prst="roundRect">
          <a:avLst>
            <a:gd name="adj" fmla="val 10000"/>
          </a:avLst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/>
            <a:t>Melhoria</a:t>
          </a:r>
          <a:r>
            <a:rPr lang="en-US" sz="2900" b="1" kern="1200" dirty="0"/>
            <a:t> das </a:t>
          </a:r>
          <a:r>
            <a:rPr lang="en-US" sz="2900" b="1" kern="1200" dirty="0" err="1"/>
            <a:t>competências</a:t>
          </a:r>
          <a:r>
            <a:rPr lang="en-US" sz="2900" b="1" kern="1200" dirty="0"/>
            <a:t> </a:t>
          </a:r>
          <a:r>
            <a:rPr lang="en-US" sz="2900" b="1" kern="1200" dirty="0" err="1"/>
            <a:t>cívicas</a:t>
          </a:r>
          <a:r>
            <a:rPr lang="en-US" sz="2900" b="1" kern="1200" dirty="0"/>
            <a:t> e </a:t>
          </a:r>
          <a:r>
            <a:rPr lang="en-US" sz="2900" b="1" kern="1200" dirty="0" err="1"/>
            <a:t>éticas</a:t>
          </a:r>
          <a:r>
            <a:rPr lang="en-US" sz="2900" b="1" kern="1200" dirty="0"/>
            <a:t> </a:t>
          </a:r>
          <a:r>
            <a:rPr lang="en-US" sz="2900" b="1" kern="1200" dirty="0" err="1"/>
            <a:t>em</a:t>
          </a:r>
          <a:r>
            <a:rPr lang="en-US" sz="2900" b="1" kern="1200" dirty="0"/>
            <a:t> 2%</a:t>
          </a:r>
        </a:p>
      </dsp:txBody>
      <dsp:txXfrm>
        <a:off x="1582913" y="3220403"/>
        <a:ext cx="3666385" cy="19820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2F48-8288-41E5-A172-B6E7C80B414E}">
      <dsp:nvSpPr>
        <dsp:cNvPr id="0" name=""/>
        <dsp:cNvSpPr/>
      </dsp:nvSpPr>
      <dsp:spPr>
        <a:xfrm>
          <a:off x="323091" y="642"/>
          <a:ext cx="6186028" cy="2105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/>
            <a:t>Aumentar</a:t>
          </a:r>
          <a:r>
            <a:rPr lang="en-US" sz="2500" b="1" kern="1200" dirty="0"/>
            <a:t> </a:t>
          </a:r>
          <a:r>
            <a:rPr lang="en-US" sz="2500" b="1" kern="1200" dirty="0" err="1"/>
            <a:t>os</a:t>
          </a:r>
          <a:r>
            <a:rPr lang="en-US" sz="2500" b="1" kern="1200" dirty="0"/>
            <a:t> </a:t>
          </a:r>
          <a:r>
            <a:rPr lang="en-US" sz="2500" b="1" kern="1200" dirty="0" err="1"/>
            <a:t>índices</a:t>
          </a:r>
          <a:r>
            <a:rPr lang="en-US" sz="2500" b="1" kern="1200" dirty="0"/>
            <a:t> de </a:t>
          </a:r>
          <a:r>
            <a:rPr lang="en-US" sz="2500" b="1" kern="1200" dirty="0" err="1"/>
            <a:t>sucesso</a:t>
          </a:r>
          <a:r>
            <a:rPr lang="en-US" sz="2500" b="1" kern="1200" dirty="0"/>
            <a:t> escolar dos </a:t>
          </a:r>
          <a:r>
            <a:rPr lang="en-US" sz="2500" b="1" kern="1200" dirty="0" err="1"/>
            <a:t>alunos</a:t>
          </a:r>
          <a:endParaRPr lang="en-US" sz="2500" b="1" kern="1200" dirty="0"/>
        </a:p>
      </dsp:txBody>
      <dsp:txXfrm>
        <a:off x="384756" y="62307"/>
        <a:ext cx="6062698" cy="1982067"/>
      </dsp:txXfrm>
    </dsp:sp>
    <dsp:sp modelId="{7093327E-4995-4541-BBD3-2ACAB7CEF114}">
      <dsp:nvSpPr>
        <dsp:cNvPr id="0" name=""/>
        <dsp:cNvSpPr/>
      </dsp:nvSpPr>
      <dsp:spPr>
        <a:xfrm rot="5400000">
          <a:off x="3021343" y="2158675"/>
          <a:ext cx="789524" cy="94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131878" y="2237627"/>
        <a:ext cx="568456" cy="552667"/>
      </dsp:txXfrm>
    </dsp:sp>
    <dsp:sp modelId="{D139D5E4-0213-4E5E-BA61-BBE8D37627AC}">
      <dsp:nvSpPr>
        <dsp:cNvPr id="0" name=""/>
        <dsp:cNvSpPr/>
      </dsp:nvSpPr>
      <dsp:spPr>
        <a:xfrm>
          <a:off x="1521248" y="3158738"/>
          <a:ext cx="3789715" cy="2105397"/>
        </a:xfrm>
        <a:prstGeom prst="roundRect">
          <a:avLst>
            <a:gd name="adj" fmla="val 10000"/>
          </a:avLst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/>
            <a:t>Melhoria</a:t>
          </a:r>
          <a:r>
            <a:rPr lang="en-US" sz="2500" b="1" kern="1200" dirty="0"/>
            <a:t> da </a:t>
          </a:r>
          <a:r>
            <a:rPr lang="en-US" sz="2500" b="1" kern="1200" dirty="0" err="1"/>
            <a:t>qualidade</a:t>
          </a:r>
          <a:r>
            <a:rPr lang="en-US" sz="2500" b="1" kern="1200" dirty="0"/>
            <a:t> dos </a:t>
          </a:r>
          <a:r>
            <a:rPr lang="en-US" sz="2500" b="1" kern="1200" dirty="0" err="1"/>
            <a:t>resultados</a:t>
          </a:r>
          <a:r>
            <a:rPr lang="en-US" sz="2500" b="1" kern="1200" dirty="0"/>
            <a:t> </a:t>
          </a:r>
          <a:r>
            <a:rPr lang="en-US" sz="2500" b="1" kern="1200" dirty="0" err="1"/>
            <a:t>académicos</a:t>
          </a:r>
          <a:r>
            <a:rPr lang="en-US" sz="2500" b="1" kern="1200" dirty="0"/>
            <a:t> dos </a:t>
          </a:r>
          <a:r>
            <a:rPr lang="en-US" sz="2500" b="1" kern="1200" dirty="0" err="1"/>
            <a:t>alunos</a:t>
          </a:r>
          <a:r>
            <a:rPr lang="en-US" sz="2500" b="1" kern="1200" dirty="0"/>
            <a:t> </a:t>
          </a:r>
          <a:r>
            <a:rPr lang="en-US" sz="2500" b="1" kern="1200" dirty="0" err="1"/>
            <a:t>em</a:t>
          </a:r>
          <a:r>
            <a:rPr lang="en-US" sz="2500" b="1" kern="1200" dirty="0"/>
            <a:t> 5%</a:t>
          </a:r>
        </a:p>
      </dsp:txBody>
      <dsp:txXfrm>
        <a:off x="1582913" y="3220403"/>
        <a:ext cx="3666385" cy="19820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2F48-8288-41E5-A172-B6E7C80B414E}">
      <dsp:nvSpPr>
        <dsp:cNvPr id="0" name=""/>
        <dsp:cNvSpPr/>
      </dsp:nvSpPr>
      <dsp:spPr>
        <a:xfrm>
          <a:off x="323091" y="642"/>
          <a:ext cx="6186028" cy="2105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Desenvolver</a:t>
          </a:r>
          <a:r>
            <a:rPr lang="en-US" sz="2400" b="1" kern="1200" dirty="0"/>
            <a:t> </a:t>
          </a:r>
          <a:r>
            <a:rPr lang="en-US" sz="2400" b="1" kern="1200" dirty="0" err="1"/>
            <a:t>ações</a:t>
          </a:r>
          <a:r>
            <a:rPr lang="en-US" sz="2400" b="1" kern="1200" dirty="0"/>
            <a:t> que </a:t>
          </a:r>
          <a:r>
            <a:rPr lang="en-US" sz="2400" b="1" kern="1200" dirty="0" err="1"/>
            <a:t>envolvam</a:t>
          </a:r>
          <a:r>
            <a:rPr lang="en-US" sz="2400" b="1" kern="1200" dirty="0"/>
            <a:t> </a:t>
          </a:r>
          <a:r>
            <a:rPr lang="en-US" sz="2400" b="1" kern="1200" dirty="0" err="1"/>
            <a:t>mais</a:t>
          </a:r>
          <a:r>
            <a:rPr lang="en-US" sz="2400" b="1" kern="1200" dirty="0"/>
            <a:t> </a:t>
          </a:r>
          <a:r>
            <a:rPr lang="en-US" sz="2400" b="1" kern="1200" dirty="0" err="1"/>
            <a:t>os</a:t>
          </a:r>
          <a:r>
            <a:rPr lang="en-US" sz="2400" b="1" kern="1200" dirty="0"/>
            <a:t> </a:t>
          </a:r>
          <a:r>
            <a:rPr lang="en-US" sz="2400" b="1" kern="1200" dirty="0" err="1"/>
            <a:t>pais</a:t>
          </a:r>
          <a:r>
            <a:rPr lang="en-US" sz="2400" b="1" kern="1200" dirty="0"/>
            <a:t> e E.E. </a:t>
          </a:r>
          <a:r>
            <a:rPr lang="en-US" sz="2400" b="1" kern="1200" dirty="0" err="1"/>
            <a:t>na</a:t>
          </a:r>
          <a:r>
            <a:rPr lang="en-US" sz="2400" b="1" kern="1200" dirty="0"/>
            <a:t> </a:t>
          </a:r>
          <a:r>
            <a:rPr lang="en-US" sz="2400" b="1" kern="1200" dirty="0" err="1"/>
            <a:t>formação</a:t>
          </a:r>
          <a:r>
            <a:rPr lang="en-US" sz="2400" b="1" kern="1200" dirty="0"/>
            <a:t> dos </a:t>
          </a:r>
          <a:r>
            <a:rPr lang="en-US" sz="2400" b="1" kern="1200" dirty="0" err="1"/>
            <a:t>seus</a:t>
          </a:r>
          <a:r>
            <a:rPr lang="en-US" sz="2400" b="1" kern="1200" dirty="0"/>
            <a:t> </a:t>
          </a:r>
          <a:r>
            <a:rPr lang="en-US" sz="2400" b="1" kern="1200" dirty="0" err="1"/>
            <a:t>educandos</a:t>
          </a:r>
          <a:endParaRPr lang="en-US" sz="2400" b="1" kern="1200" dirty="0"/>
        </a:p>
      </dsp:txBody>
      <dsp:txXfrm>
        <a:off x="384756" y="62307"/>
        <a:ext cx="6062698" cy="1982067"/>
      </dsp:txXfrm>
    </dsp:sp>
    <dsp:sp modelId="{7093327E-4995-4541-BBD3-2ACAB7CEF114}">
      <dsp:nvSpPr>
        <dsp:cNvPr id="0" name=""/>
        <dsp:cNvSpPr/>
      </dsp:nvSpPr>
      <dsp:spPr>
        <a:xfrm rot="5400000">
          <a:off x="3021343" y="2158675"/>
          <a:ext cx="789524" cy="94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3131878" y="2237627"/>
        <a:ext cx="568456" cy="552667"/>
      </dsp:txXfrm>
    </dsp:sp>
    <dsp:sp modelId="{D139D5E4-0213-4E5E-BA61-BBE8D37627AC}">
      <dsp:nvSpPr>
        <dsp:cNvPr id="0" name=""/>
        <dsp:cNvSpPr/>
      </dsp:nvSpPr>
      <dsp:spPr>
        <a:xfrm>
          <a:off x="691831" y="3158738"/>
          <a:ext cx="5448549" cy="2105397"/>
        </a:xfrm>
        <a:prstGeom prst="roundRect">
          <a:avLst>
            <a:gd name="adj" fmla="val 10000"/>
          </a:avLst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Maior</a:t>
          </a:r>
          <a:r>
            <a:rPr lang="en-US" sz="2400" b="1" kern="1200" dirty="0"/>
            <a:t> </a:t>
          </a:r>
          <a:r>
            <a:rPr lang="en-US" sz="2400" b="1" kern="1200" dirty="0" err="1"/>
            <a:t>envolvimento</a:t>
          </a:r>
          <a:r>
            <a:rPr lang="en-US" sz="2400" b="1" kern="1200" dirty="0"/>
            <a:t>/</a:t>
          </a:r>
          <a:r>
            <a:rPr lang="en-US" sz="2400" b="1" kern="1200" dirty="0" err="1"/>
            <a:t>compromisso</a:t>
          </a:r>
          <a:r>
            <a:rPr lang="en-US" sz="2400" b="1" kern="1200" dirty="0"/>
            <a:t> dos </a:t>
          </a:r>
          <a:r>
            <a:rPr lang="en-US" sz="2400" b="1" kern="1200" dirty="0" err="1"/>
            <a:t>pais</a:t>
          </a:r>
          <a:r>
            <a:rPr lang="en-US" sz="2400" b="1" kern="1200" dirty="0"/>
            <a:t> e E.E. no </a:t>
          </a:r>
          <a:r>
            <a:rPr lang="en-US" sz="2400" b="1" kern="1200" dirty="0" err="1"/>
            <a:t>acompanhamento</a:t>
          </a:r>
          <a:r>
            <a:rPr lang="en-US" sz="2400" b="1" kern="1200" dirty="0"/>
            <a:t> do </a:t>
          </a:r>
          <a:r>
            <a:rPr lang="en-US" sz="2400" b="1" kern="1200" dirty="0" err="1"/>
            <a:t>percurso</a:t>
          </a:r>
          <a:r>
            <a:rPr lang="en-US" sz="2400" b="1" kern="1200" dirty="0"/>
            <a:t> escolar dos </a:t>
          </a:r>
          <a:r>
            <a:rPr lang="en-US" sz="2400" b="1" kern="1200" dirty="0" err="1"/>
            <a:t>seus</a:t>
          </a:r>
          <a:r>
            <a:rPr lang="en-US" sz="2400" b="1" kern="1200" dirty="0"/>
            <a:t> </a:t>
          </a:r>
          <a:r>
            <a:rPr lang="en-US" sz="2400" b="1" kern="1200" dirty="0" err="1"/>
            <a:t>educandos</a:t>
          </a:r>
          <a:r>
            <a:rPr lang="en-US" sz="2400" b="1" kern="1200" dirty="0"/>
            <a:t> </a:t>
          </a:r>
          <a:r>
            <a:rPr lang="en-US" sz="2400" b="1" kern="1200" dirty="0" err="1"/>
            <a:t>em</a:t>
          </a:r>
          <a:r>
            <a:rPr lang="en-US" sz="2400" b="1" kern="1200" dirty="0"/>
            <a:t> 5%</a:t>
          </a:r>
        </a:p>
      </dsp:txBody>
      <dsp:txXfrm>
        <a:off x="753496" y="3220403"/>
        <a:ext cx="5325219" cy="19820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2F48-8288-41E5-A172-B6E7C80B414E}">
      <dsp:nvSpPr>
        <dsp:cNvPr id="0" name=""/>
        <dsp:cNvSpPr/>
      </dsp:nvSpPr>
      <dsp:spPr>
        <a:xfrm>
          <a:off x="323091" y="642"/>
          <a:ext cx="6186028" cy="2105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/>
            <a:t>Aprofundar</a:t>
          </a:r>
          <a:r>
            <a:rPr lang="en-US" sz="2800" b="1" kern="1200" dirty="0"/>
            <a:t> as boas </a:t>
          </a:r>
          <a:r>
            <a:rPr lang="en-US" sz="2800" b="1" kern="1200" dirty="0" err="1"/>
            <a:t>relações</a:t>
          </a:r>
          <a:r>
            <a:rPr lang="en-US" sz="2800" b="1" kern="1200" dirty="0"/>
            <a:t> com as </a:t>
          </a:r>
          <a:r>
            <a:rPr lang="en-US" sz="2800" b="1" kern="1200" dirty="0" err="1"/>
            <a:t>instituições</a:t>
          </a:r>
          <a:r>
            <a:rPr lang="en-US" sz="2800" b="1" kern="1200" dirty="0"/>
            <a:t> e com a </a:t>
          </a:r>
          <a:r>
            <a:rPr lang="en-US" sz="2800" b="1" kern="1200" dirty="0" err="1"/>
            <a:t>comunidade</a:t>
          </a:r>
          <a:endParaRPr lang="en-US" sz="2800" b="1" kern="1200" dirty="0"/>
        </a:p>
      </dsp:txBody>
      <dsp:txXfrm>
        <a:off x="384756" y="62307"/>
        <a:ext cx="6062698" cy="1982067"/>
      </dsp:txXfrm>
    </dsp:sp>
    <dsp:sp modelId="{7093327E-4995-4541-BBD3-2ACAB7CEF114}">
      <dsp:nvSpPr>
        <dsp:cNvPr id="0" name=""/>
        <dsp:cNvSpPr/>
      </dsp:nvSpPr>
      <dsp:spPr>
        <a:xfrm rot="5400000">
          <a:off x="3021343" y="2158675"/>
          <a:ext cx="789524" cy="94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3131878" y="2237627"/>
        <a:ext cx="568456" cy="552667"/>
      </dsp:txXfrm>
    </dsp:sp>
    <dsp:sp modelId="{D139D5E4-0213-4E5E-BA61-BBE8D37627AC}">
      <dsp:nvSpPr>
        <dsp:cNvPr id="0" name=""/>
        <dsp:cNvSpPr/>
      </dsp:nvSpPr>
      <dsp:spPr>
        <a:xfrm>
          <a:off x="691831" y="3158738"/>
          <a:ext cx="5448549" cy="2105397"/>
        </a:xfrm>
        <a:prstGeom prst="roundRect">
          <a:avLst>
            <a:gd name="adj" fmla="val 10000"/>
          </a:avLst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/>
            <a:t>Desenvolvimento</a:t>
          </a:r>
          <a:r>
            <a:rPr lang="en-US" sz="2700" b="1" kern="1200" dirty="0"/>
            <a:t> de </a:t>
          </a:r>
          <a:r>
            <a:rPr lang="en-US" sz="2700" b="1" kern="1200" dirty="0" err="1"/>
            <a:t>atividades</a:t>
          </a:r>
          <a:r>
            <a:rPr lang="en-US" sz="2700" b="1" kern="1200" dirty="0"/>
            <a:t> que </a:t>
          </a:r>
          <a:r>
            <a:rPr lang="en-US" sz="2700" b="1" kern="1200" dirty="0" err="1"/>
            <a:t>reflitam</a:t>
          </a:r>
          <a:r>
            <a:rPr lang="en-US" sz="2700" b="1" kern="1200" dirty="0"/>
            <a:t> </a:t>
          </a:r>
          <a:r>
            <a:rPr lang="en-US" sz="2700" b="1" kern="1200" dirty="0" err="1"/>
            <a:t>este</a:t>
          </a:r>
          <a:r>
            <a:rPr lang="en-US" sz="2700" b="1" kern="1200" dirty="0"/>
            <a:t> </a:t>
          </a:r>
          <a:r>
            <a:rPr lang="en-US" sz="2700" b="1" kern="1200" dirty="0" err="1"/>
            <a:t>aprofundamento</a:t>
          </a:r>
          <a:r>
            <a:rPr lang="en-US" sz="2700" b="1" kern="1200" dirty="0"/>
            <a:t> </a:t>
          </a:r>
          <a:r>
            <a:rPr lang="en-US" sz="2700" b="1" kern="1200" dirty="0" err="1"/>
            <a:t>em</a:t>
          </a:r>
          <a:r>
            <a:rPr lang="en-US" sz="2700" b="1" kern="1200" dirty="0"/>
            <a:t> 5%</a:t>
          </a:r>
        </a:p>
      </dsp:txBody>
      <dsp:txXfrm>
        <a:off x="753496" y="3220403"/>
        <a:ext cx="5325219" cy="19820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156D-CD50-4B9B-A3E7-EE5430414705}">
      <dsp:nvSpPr>
        <dsp:cNvPr id="0" name=""/>
        <dsp:cNvSpPr/>
      </dsp:nvSpPr>
      <dsp:spPr>
        <a:xfrm>
          <a:off x="4091390" y="389220"/>
          <a:ext cx="1984944" cy="198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Final de </a:t>
          </a:r>
          <a:r>
            <a:rPr lang="en-US" sz="1900" b="1" kern="1200" dirty="0" err="1"/>
            <a:t>cada</a:t>
          </a:r>
          <a:r>
            <a:rPr lang="en-US" sz="1900" b="1" kern="1200" dirty="0"/>
            <a:t> </a:t>
          </a:r>
          <a:r>
            <a:rPr lang="en-US" sz="1900" b="1" kern="1200" dirty="0" err="1"/>
            <a:t>ano</a:t>
          </a:r>
          <a:r>
            <a:rPr lang="en-US" sz="1900" b="1" kern="1200" dirty="0"/>
            <a:t> </a:t>
          </a:r>
          <a:r>
            <a:rPr lang="en-US" sz="1900" b="1" kern="1200" dirty="0" err="1"/>
            <a:t>letivo</a:t>
          </a:r>
          <a:endParaRPr lang="en-US" sz="1900" b="1" kern="1200" dirty="0"/>
        </a:p>
      </dsp:txBody>
      <dsp:txXfrm>
        <a:off x="4091390" y="389220"/>
        <a:ext cx="1984944" cy="1984944"/>
      </dsp:txXfrm>
    </dsp:sp>
    <dsp:sp modelId="{DAA5DFDF-9D28-46D8-A80F-C1B74FEC6F62}">
      <dsp:nvSpPr>
        <dsp:cNvPr id="0" name=""/>
        <dsp:cNvSpPr/>
      </dsp:nvSpPr>
      <dsp:spPr>
        <a:xfrm>
          <a:off x="1071027" y="-506"/>
          <a:ext cx="4690157" cy="4690157"/>
        </a:xfrm>
        <a:prstGeom prst="circularArrow">
          <a:avLst>
            <a:gd name="adj1" fmla="val 8253"/>
            <a:gd name="adj2" fmla="val 576478"/>
            <a:gd name="adj3" fmla="val 2962204"/>
            <a:gd name="adj4" fmla="val 52829"/>
            <a:gd name="adj5" fmla="val 96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AE4551-DDB8-4A06-9DD4-71CCCF09C191}">
      <dsp:nvSpPr>
        <dsp:cNvPr id="0" name=""/>
        <dsp:cNvSpPr/>
      </dsp:nvSpPr>
      <dsp:spPr>
        <a:xfrm>
          <a:off x="2423633" y="3277859"/>
          <a:ext cx="1984944" cy="198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Final do </a:t>
          </a:r>
          <a:r>
            <a:rPr lang="en-US" sz="1900" b="1" kern="1200" dirty="0" err="1"/>
            <a:t>quadriénio</a:t>
          </a:r>
          <a:endParaRPr lang="en-US" sz="1900" b="1" kern="1200" dirty="0"/>
        </a:p>
      </dsp:txBody>
      <dsp:txXfrm>
        <a:off x="2423633" y="3277859"/>
        <a:ext cx="1984944" cy="1984944"/>
      </dsp:txXfrm>
    </dsp:sp>
    <dsp:sp modelId="{3343E6FC-490A-42AA-9EC6-D262D068940A}">
      <dsp:nvSpPr>
        <dsp:cNvPr id="0" name=""/>
        <dsp:cNvSpPr/>
      </dsp:nvSpPr>
      <dsp:spPr>
        <a:xfrm>
          <a:off x="1071027" y="-506"/>
          <a:ext cx="4690157" cy="4690157"/>
        </a:xfrm>
        <a:prstGeom prst="circularArrow">
          <a:avLst>
            <a:gd name="adj1" fmla="val 8253"/>
            <a:gd name="adj2" fmla="val 576478"/>
            <a:gd name="adj3" fmla="val 10170694"/>
            <a:gd name="adj4" fmla="val 7261318"/>
            <a:gd name="adj5" fmla="val 96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DA6B5A-010B-4694-A904-A650DD35539F}">
      <dsp:nvSpPr>
        <dsp:cNvPr id="0" name=""/>
        <dsp:cNvSpPr/>
      </dsp:nvSpPr>
      <dsp:spPr>
        <a:xfrm>
          <a:off x="755877" y="389220"/>
          <a:ext cx="1984944" cy="198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/>
            <a:t>Trimestralmente</a:t>
          </a:r>
          <a:endParaRPr lang="en-US" sz="1900" b="1" kern="1200" dirty="0"/>
        </a:p>
      </dsp:txBody>
      <dsp:txXfrm>
        <a:off x="755877" y="389220"/>
        <a:ext cx="1984944" cy="1984944"/>
      </dsp:txXfrm>
    </dsp:sp>
    <dsp:sp modelId="{AA59634A-59A2-4CA3-B81C-B2115993C00A}">
      <dsp:nvSpPr>
        <dsp:cNvPr id="0" name=""/>
        <dsp:cNvSpPr/>
      </dsp:nvSpPr>
      <dsp:spPr>
        <a:xfrm>
          <a:off x="1071027" y="-506"/>
          <a:ext cx="4690157" cy="4690157"/>
        </a:xfrm>
        <a:prstGeom prst="circularArrow">
          <a:avLst>
            <a:gd name="adj1" fmla="val 8253"/>
            <a:gd name="adj2" fmla="val 576478"/>
            <a:gd name="adj3" fmla="val 16855179"/>
            <a:gd name="adj4" fmla="val 14968343"/>
            <a:gd name="adj5" fmla="val 96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A8B38-AD16-4928-8F01-0E96C76C35BE}">
      <dsp:nvSpPr>
        <dsp:cNvPr id="0" name=""/>
        <dsp:cNvSpPr/>
      </dsp:nvSpPr>
      <dsp:spPr>
        <a:xfrm rot="5400000">
          <a:off x="72115" y="1198404"/>
          <a:ext cx="1865823" cy="225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DFDFFC-0836-444B-877E-8CEA436E67CD}">
      <dsp:nvSpPr>
        <dsp:cNvPr id="0" name=""/>
        <dsp:cNvSpPr/>
      </dsp:nvSpPr>
      <dsp:spPr>
        <a:xfrm>
          <a:off x="497353" y="1754"/>
          <a:ext cx="2505366" cy="15032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Dados </a:t>
          </a:r>
          <a:r>
            <a:rPr lang="en-US" sz="2000" b="1" kern="1200" dirty="0" err="1"/>
            <a:t>recolhidos</a:t>
          </a:r>
          <a:r>
            <a:rPr lang="en-US" sz="2000" b="1" kern="1200" dirty="0"/>
            <a:t> </a:t>
          </a:r>
          <a:r>
            <a:rPr lang="en-US" sz="2000" b="1" kern="1200" dirty="0" err="1"/>
            <a:t>pelos</a:t>
          </a:r>
          <a:r>
            <a:rPr lang="en-US" sz="2000" b="1" kern="1200" dirty="0"/>
            <a:t> </a:t>
          </a:r>
          <a:r>
            <a:rPr lang="en-US" sz="2000" b="1" kern="1200" dirty="0" err="1"/>
            <a:t>docentes</a:t>
          </a:r>
          <a:r>
            <a:rPr lang="en-US" sz="2000" b="1" kern="1200" dirty="0"/>
            <a:t> </a:t>
          </a:r>
          <a:r>
            <a:rPr lang="en-US" sz="2000" b="1" kern="1200" dirty="0" err="1"/>
            <a:t>titulares</a:t>
          </a:r>
          <a:r>
            <a:rPr lang="en-US" sz="2000" b="1" kern="1200" dirty="0"/>
            <a:t> de </a:t>
          </a:r>
          <a:r>
            <a:rPr lang="en-US" sz="2000" b="1" kern="1200" dirty="0" err="1"/>
            <a:t>turma</a:t>
          </a:r>
          <a:endParaRPr lang="en-US" sz="2000" b="1" kern="1200" dirty="0"/>
        </a:p>
      </dsp:txBody>
      <dsp:txXfrm>
        <a:off x="541381" y="45782"/>
        <a:ext cx="2417310" cy="1415164"/>
      </dsp:txXfrm>
    </dsp:sp>
    <dsp:sp modelId="{D2FBC999-1A18-458A-8E21-68CE27D1A4ED}">
      <dsp:nvSpPr>
        <dsp:cNvPr id="0" name=""/>
        <dsp:cNvSpPr/>
      </dsp:nvSpPr>
      <dsp:spPr>
        <a:xfrm rot="5400000">
          <a:off x="72115" y="3077429"/>
          <a:ext cx="1865823" cy="225483"/>
        </a:xfrm>
        <a:prstGeom prst="rect">
          <a:avLst/>
        </a:prstGeom>
        <a:solidFill>
          <a:schemeClr val="accent5">
            <a:hueOff val="537473"/>
            <a:satOff val="-5808"/>
            <a:lumOff val="-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471F93-6180-4C38-A1F4-88CBC3E46642}">
      <dsp:nvSpPr>
        <dsp:cNvPr id="0" name=""/>
        <dsp:cNvSpPr/>
      </dsp:nvSpPr>
      <dsp:spPr>
        <a:xfrm>
          <a:off x="497353" y="1880779"/>
          <a:ext cx="2505366" cy="1503220"/>
        </a:xfrm>
        <a:prstGeom prst="roundRect">
          <a:avLst>
            <a:gd name="adj" fmla="val 10000"/>
          </a:avLst>
        </a:prstGeom>
        <a:solidFill>
          <a:schemeClr val="accent5">
            <a:hueOff val="429979"/>
            <a:satOff val="-4647"/>
            <a:lumOff val="-149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Resultados</a:t>
          </a:r>
          <a:r>
            <a:rPr lang="en-US" sz="2000" b="1" kern="1200" dirty="0"/>
            <a:t> da </a:t>
          </a:r>
          <a:r>
            <a:rPr lang="en-US" sz="2000" b="1" kern="1200" dirty="0" err="1"/>
            <a:t>avaliação</a:t>
          </a:r>
          <a:r>
            <a:rPr lang="en-US" sz="2000" b="1" kern="1200" dirty="0"/>
            <a:t> dos </a:t>
          </a:r>
          <a:r>
            <a:rPr lang="en-US" sz="2000" b="1" kern="1200" dirty="0" err="1"/>
            <a:t>alunos</a:t>
          </a:r>
          <a:endParaRPr lang="en-US" sz="2000" b="1" kern="1200" dirty="0"/>
        </a:p>
      </dsp:txBody>
      <dsp:txXfrm>
        <a:off x="541381" y="1924807"/>
        <a:ext cx="2417310" cy="1415164"/>
      </dsp:txXfrm>
    </dsp:sp>
    <dsp:sp modelId="{B1F8D21D-CAA5-495F-9685-373B9A842C70}">
      <dsp:nvSpPr>
        <dsp:cNvPr id="0" name=""/>
        <dsp:cNvSpPr/>
      </dsp:nvSpPr>
      <dsp:spPr>
        <a:xfrm>
          <a:off x="1011628" y="4016941"/>
          <a:ext cx="3318936" cy="225483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50E590-36EB-455A-AAF0-BBFC35CB15FE}">
      <dsp:nvSpPr>
        <dsp:cNvPr id="0" name=""/>
        <dsp:cNvSpPr/>
      </dsp:nvSpPr>
      <dsp:spPr>
        <a:xfrm>
          <a:off x="497353" y="3759804"/>
          <a:ext cx="2505366" cy="1503220"/>
        </a:xfrm>
        <a:prstGeom prst="roundRect">
          <a:avLst>
            <a:gd name="adj" fmla="val 10000"/>
          </a:avLst>
        </a:prstGeom>
        <a:solidFill>
          <a:schemeClr val="accent5">
            <a:hueOff val="859957"/>
            <a:satOff val="-9293"/>
            <a:lumOff val="-29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Relatórios</a:t>
          </a:r>
          <a:r>
            <a:rPr lang="en-US" sz="2000" b="1" kern="1200" dirty="0"/>
            <a:t> das AC, das AEC e do </a:t>
          </a:r>
          <a:r>
            <a:rPr lang="en-US" sz="2000" b="1" kern="1200" dirty="0" err="1"/>
            <a:t>Diretor</a:t>
          </a:r>
          <a:endParaRPr lang="en-US" sz="2000" b="1" kern="1200" dirty="0"/>
        </a:p>
      </dsp:txBody>
      <dsp:txXfrm>
        <a:off x="541381" y="3803832"/>
        <a:ext cx="2417310" cy="1415164"/>
      </dsp:txXfrm>
    </dsp:sp>
    <dsp:sp modelId="{30FA2557-E95C-4106-A44C-BCBD51349754}">
      <dsp:nvSpPr>
        <dsp:cNvPr id="0" name=""/>
        <dsp:cNvSpPr/>
      </dsp:nvSpPr>
      <dsp:spPr>
        <a:xfrm rot="16200000">
          <a:off x="3404253" y="3077429"/>
          <a:ext cx="1865823" cy="225483"/>
        </a:xfrm>
        <a:prstGeom prst="rect">
          <a:avLst/>
        </a:prstGeom>
        <a:solidFill>
          <a:schemeClr val="accent5">
            <a:hueOff val="1612420"/>
            <a:satOff val="-17425"/>
            <a:lumOff val="-5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6600B9-9DA6-41A9-973D-CC86711D1CCB}">
      <dsp:nvSpPr>
        <dsp:cNvPr id="0" name=""/>
        <dsp:cNvSpPr/>
      </dsp:nvSpPr>
      <dsp:spPr>
        <a:xfrm>
          <a:off x="3829491" y="3759804"/>
          <a:ext cx="2505366" cy="1503220"/>
        </a:xfrm>
        <a:prstGeom prst="roundRect">
          <a:avLst>
            <a:gd name="adj" fmla="val 10000"/>
          </a:avLst>
        </a:prstGeom>
        <a:solidFill>
          <a:schemeClr val="accent5">
            <a:hueOff val="1289936"/>
            <a:satOff val="-13940"/>
            <a:lumOff val="-447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Inquérito</a:t>
          </a:r>
          <a:r>
            <a:rPr lang="en-US" sz="2000" b="1" kern="1200" dirty="0"/>
            <a:t> </a:t>
          </a:r>
          <a:r>
            <a:rPr lang="en-US" sz="2000" b="1" kern="1200" dirty="0" err="1"/>
            <a:t>anual</a:t>
          </a:r>
          <a:r>
            <a:rPr lang="en-US" sz="2000" b="1" kern="1200" dirty="0"/>
            <a:t> </a:t>
          </a:r>
          <a:r>
            <a:rPr lang="en-US" sz="2000" b="1" kern="1200" dirty="0" err="1"/>
            <a:t>dirigido</a:t>
          </a:r>
          <a:r>
            <a:rPr lang="en-US" sz="2000" b="1" kern="1200" dirty="0"/>
            <a:t> </a:t>
          </a:r>
          <a:r>
            <a:rPr lang="en-US" sz="2000" b="1" kern="1200" dirty="0" err="1"/>
            <a:t>aos</a:t>
          </a:r>
          <a:r>
            <a:rPr lang="en-US" sz="2000" b="1" kern="1200" dirty="0"/>
            <a:t> </a:t>
          </a:r>
          <a:r>
            <a:rPr lang="en-US" sz="2000" b="1" kern="1200" dirty="0" err="1"/>
            <a:t>docentes</a:t>
          </a:r>
          <a:endParaRPr lang="en-US" sz="2000" b="1" kern="1200" dirty="0"/>
        </a:p>
      </dsp:txBody>
      <dsp:txXfrm>
        <a:off x="3873519" y="3803832"/>
        <a:ext cx="2417310" cy="1415164"/>
      </dsp:txXfrm>
    </dsp:sp>
    <dsp:sp modelId="{A0D09533-8D08-4A8B-8BEF-913ACF05C6AC}">
      <dsp:nvSpPr>
        <dsp:cNvPr id="0" name=""/>
        <dsp:cNvSpPr/>
      </dsp:nvSpPr>
      <dsp:spPr>
        <a:xfrm rot="16200000">
          <a:off x="3404253" y="1198404"/>
          <a:ext cx="1865823" cy="225483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96DCA-D61D-4149-80EC-3A889BCEE2CC}">
      <dsp:nvSpPr>
        <dsp:cNvPr id="0" name=""/>
        <dsp:cNvSpPr/>
      </dsp:nvSpPr>
      <dsp:spPr>
        <a:xfrm>
          <a:off x="3829491" y="1880779"/>
          <a:ext cx="2505366" cy="1503220"/>
        </a:xfrm>
        <a:prstGeom prst="roundRect">
          <a:avLst>
            <a:gd name="adj" fmla="val 10000"/>
          </a:avLst>
        </a:prstGeom>
        <a:solidFill>
          <a:schemeClr val="accent5">
            <a:hueOff val="1719914"/>
            <a:satOff val="-18586"/>
            <a:lumOff val="-596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Atas</a:t>
          </a:r>
          <a:r>
            <a:rPr lang="en-US" sz="2000" b="1" kern="1200" dirty="0"/>
            <a:t> de </a:t>
          </a:r>
          <a:r>
            <a:rPr lang="en-US" sz="2000" b="1" kern="1200" dirty="0" err="1"/>
            <a:t>Conselho</a:t>
          </a:r>
          <a:r>
            <a:rPr lang="en-US" sz="2000" b="1" kern="1200" dirty="0"/>
            <a:t> Escolar</a:t>
          </a:r>
        </a:p>
      </dsp:txBody>
      <dsp:txXfrm>
        <a:off x="3873519" y="1924807"/>
        <a:ext cx="2417310" cy="1415164"/>
      </dsp:txXfrm>
    </dsp:sp>
    <dsp:sp modelId="{4485668B-6901-42D7-9AA9-70F8E805BFF4}">
      <dsp:nvSpPr>
        <dsp:cNvPr id="0" name=""/>
        <dsp:cNvSpPr/>
      </dsp:nvSpPr>
      <dsp:spPr>
        <a:xfrm>
          <a:off x="3829491" y="1754"/>
          <a:ext cx="2505366" cy="1503220"/>
        </a:xfrm>
        <a:prstGeom prst="roundRect">
          <a:avLst>
            <a:gd name="adj" fmla="val 10000"/>
          </a:avLst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Inquéritos</a:t>
          </a:r>
          <a:r>
            <a:rPr lang="en-US" sz="2000" b="1" kern="1200" dirty="0"/>
            <a:t> à </a:t>
          </a:r>
          <a:r>
            <a:rPr lang="en-US" sz="2000" b="1" kern="1200" dirty="0" err="1"/>
            <a:t>Comunidade</a:t>
          </a:r>
          <a:r>
            <a:rPr lang="en-US" sz="2000" b="1" kern="1200" dirty="0"/>
            <a:t> </a:t>
          </a:r>
          <a:r>
            <a:rPr lang="en-US" sz="2000" b="1" kern="1200" dirty="0" err="1"/>
            <a:t>Educativa</a:t>
          </a:r>
          <a:r>
            <a:rPr lang="en-US" sz="2000" b="1" kern="1200" dirty="0"/>
            <a:t> no final do </a:t>
          </a:r>
          <a:r>
            <a:rPr lang="en-US" sz="2000" b="1" kern="1200" dirty="0" err="1"/>
            <a:t>quadriénio</a:t>
          </a:r>
          <a:endParaRPr lang="en-US" sz="2000" b="1" kern="1200" dirty="0"/>
        </a:p>
      </dsp:txBody>
      <dsp:txXfrm>
        <a:off x="3873519" y="45782"/>
        <a:ext cx="2417310" cy="14151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F17F6-6217-4B6F-9836-71EA7AD9890C}">
      <dsp:nvSpPr>
        <dsp:cNvPr id="0" name=""/>
        <dsp:cNvSpPr/>
      </dsp:nvSpPr>
      <dsp:spPr>
        <a:xfrm>
          <a:off x="4249" y="0"/>
          <a:ext cx="4701810" cy="2961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</a:t>
          </a:r>
          <a:r>
            <a:rPr lang="en-US" sz="2000" b="1" kern="1200" dirty="0" err="1" smtClean="0"/>
            <a:t>Análise</a:t>
          </a:r>
          <a:r>
            <a:rPr lang="en-US" sz="2000" b="1" kern="1200" dirty="0" smtClean="0"/>
            <a:t> dos </a:t>
          </a:r>
          <a:r>
            <a:rPr lang="en-US" sz="2000" b="1" kern="1200" dirty="0" err="1" smtClean="0"/>
            <a:t>dois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relatórios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autoavaliação</a:t>
          </a:r>
          <a:r>
            <a:rPr lang="en-US" sz="2000" b="1" kern="1200" dirty="0" smtClean="0"/>
            <a:t>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Conciliar a </a:t>
          </a:r>
          <a:r>
            <a:rPr lang="en-US" sz="2000" b="1" kern="1200" dirty="0" err="1" smtClean="0"/>
            <a:t>realidade</a:t>
          </a:r>
          <a:r>
            <a:rPr lang="en-US" sz="2000" b="1" kern="1200" dirty="0" smtClean="0"/>
            <a:t> das </a:t>
          </a:r>
          <a:r>
            <a:rPr lang="en-US" sz="2000" b="1" kern="1200" dirty="0" err="1" smtClean="0"/>
            <a:t>duas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escolas</a:t>
          </a:r>
          <a:r>
            <a:rPr lang="en-US" sz="2000" b="1" kern="1200" dirty="0" smtClean="0"/>
            <a:t>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</a:t>
          </a:r>
          <a:r>
            <a:rPr lang="en-US" sz="2000" b="1" kern="1200" dirty="0" err="1" smtClean="0"/>
            <a:t>Integrar</a:t>
          </a:r>
          <a:r>
            <a:rPr lang="en-US" sz="2000" b="1" kern="1200" dirty="0" smtClean="0"/>
            <a:t> as </a:t>
          </a:r>
          <a:r>
            <a:rPr lang="en-US" sz="2000" b="1" kern="1200" dirty="0" err="1" smtClean="0"/>
            <a:t>novas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orientações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legislativas</a:t>
          </a:r>
          <a:r>
            <a:rPr lang="en-US" sz="2000" b="1" kern="1200" dirty="0" smtClean="0"/>
            <a:t> no novo PEE.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4249" y="0"/>
        <a:ext cx="4701810" cy="2961995"/>
      </dsp:txXfrm>
    </dsp:sp>
    <dsp:sp modelId="{D77872C5-11E8-4DFE-A571-EE9BBB3A87C3}">
      <dsp:nvSpPr>
        <dsp:cNvPr id="0" name=""/>
        <dsp:cNvSpPr/>
      </dsp:nvSpPr>
      <dsp:spPr>
        <a:xfrm>
          <a:off x="4780257" y="1359497"/>
          <a:ext cx="705271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46864"/>
            <a:satOff val="-9581"/>
            <a:lumOff val="-372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450C04-E551-49BA-ABDC-D04AA155CEA8}">
      <dsp:nvSpPr>
        <dsp:cNvPr id="0" name=""/>
        <dsp:cNvSpPr/>
      </dsp:nvSpPr>
      <dsp:spPr>
        <a:xfrm>
          <a:off x="5559726" y="70456"/>
          <a:ext cx="4701810" cy="2821082"/>
        </a:xfrm>
        <a:prstGeom prst="rect">
          <a:avLst/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- </a:t>
          </a:r>
          <a:r>
            <a:rPr lang="en-US" sz="2000" b="1" kern="1200" dirty="0" err="1" smtClean="0"/>
            <a:t>Criação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uma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equipa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trabalho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Julho</a:t>
          </a:r>
          <a:r>
            <a:rPr lang="en-US" sz="2000" b="1" kern="1200" dirty="0" smtClean="0"/>
            <a:t>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</a:t>
          </a:r>
          <a:r>
            <a:rPr lang="en-US" sz="2000" b="1" kern="1200" dirty="0" err="1" smtClean="0"/>
            <a:t>Leitura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atenta</a:t>
          </a:r>
          <a:r>
            <a:rPr lang="en-US" sz="2000" b="1" kern="1200" dirty="0" smtClean="0"/>
            <a:t> dos </a:t>
          </a:r>
          <a:r>
            <a:rPr lang="en-US" sz="2000" b="1" kern="1200" dirty="0" err="1" smtClean="0"/>
            <a:t>documentos</a:t>
          </a:r>
          <a:r>
            <a:rPr lang="en-US" sz="2000" b="1" kern="1200" dirty="0" smtClean="0"/>
            <a:t> e </a:t>
          </a:r>
          <a:r>
            <a:rPr lang="en-US" sz="2000" b="1" kern="1200" dirty="0" err="1" smtClean="0"/>
            <a:t>integração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elementos</a:t>
          </a:r>
          <a:r>
            <a:rPr lang="en-US" sz="2000" b="1" kern="1200" dirty="0" smtClean="0"/>
            <a:t> da </a:t>
          </a:r>
          <a:r>
            <a:rPr lang="en-US" sz="2000" b="1" kern="1200" dirty="0" err="1" smtClean="0"/>
            <a:t>outra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escola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equipa</a:t>
          </a:r>
          <a:r>
            <a:rPr lang="en-US" sz="2000" b="1" kern="1200" dirty="0" smtClean="0"/>
            <a:t>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- </a:t>
          </a:r>
          <a:r>
            <a:rPr lang="en-US" sz="2000" b="1" kern="1200" dirty="0" err="1" smtClean="0"/>
            <a:t>Análise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minuciosa</a:t>
          </a:r>
          <a:r>
            <a:rPr lang="en-US" sz="2000" b="1" kern="1200" dirty="0" smtClean="0"/>
            <a:t> dos </a:t>
          </a:r>
          <a:r>
            <a:rPr lang="en-US" sz="2000" b="1" kern="1200" dirty="0" err="1" smtClean="0"/>
            <a:t>novos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documentos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normativos</a:t>
          </a:r>
          <a:r>
            <a:rPr lang="en-US" sz="2000" b="1" kern="1200" dirty="0" smtClean="0"/>
            <a:t>.</a:t>
          </a:r>
          <a:endParaRPr lang="en-US" sz="2000" b="1" kern="1200" dirty="0"/>
        </a:p>
      </dsp:txBody>
      <dsp:txXfrm>
        <a:off x="5559726" y="70456"/>
        <a:ext cx="4701810" cy="28210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55F-1FE9-42BD-BB91-441FDC1B1801}">
      <dsp:nvSpPr>
        <dsp:cNvPr id="0" name=""/>
        <dsp:cNvSpPr/>
      </dsp:nvSpPr>
      <dsp:spPr>
        <a:xfrm>
          <a:off x="5421" y="2283"/>
          <a:ext cx="10254942" cy="295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Na </a:t>
          </a:r>
          <a:r>
            <a:rPr lang="en-US" sz="2600" kern="1200" dirty="0" err="1" smtClean="0"/>
            <a:t>página</a:t>
          </a:r>
          <a:r>
            <a:rPr lang="en-US" sz="2600" kern="1200" dirty="0" smtClean="0"/>
            <a:t> da internet da </a:t>
          </a:r>
          <a:r>
            <a:rPr lang="en-US" sz="2600" kern="1200" dirty="0" err="1" smtClean="0"/>
            <a:t>escola</a:t>
          </a:r>
          <a:r>
            <a:rPr lang="en-US" sz="2600" kern="1200" dirty="0" smtClean="0"/>
            <a:t>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No placard principal do </a:t>
          </a:r>
          <a:r>
            <a:rPr lang="en-US" sz="2600" kern="1200" dirty="0" err="1" smtClean="0"/>
            <a:t>edifício</a:t>
          </a:r>
          <a:r>
            <a:rPr lang="en-US" sz="2600" kern="1200" dirty="0" smtClean="0"/>
            <a:t>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reunião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pais</a:t>
          </a:r>
          <a:r>
            <a:rPr lang="en-US" sz="2600" kern="1200" dirty="0" smtClean="0"/>
            <a:t>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</a:t>
          </a:r>
          <a:r>
            <a:rPr lang="en-US" sz="2600" kern="1200" dirty="0" err="1" smtClean="0"/>
            <a:t>Folheto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distribuído</a:t>
          </a:r>
          <a:r>
            <a:rPr lang="en-US" sz="2600" kern="1200" dirty="0" smtClean="0"/>
            <a:t> a </a:t>
          </a:r>
          <a:r>
            <a:rPr lang="en-US" sz="2600" kern="1200" dirty="0" err="1" smtClean="0"/>
            <a:t>todos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pais</a:t>
          </a:r>
          <a:r>
            <a:rPr lang="en-US" sz="2600" kern="1200" dirty="0" smtClean="0"/>
            <a:t>/E.E.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421" y="2283"/>
        <a:ext cx="10254942" cy="2957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55F-1FE9-42BD-BB91-441FDC1B1801}">
      <dsp:nvSpPr>
        <dsp:cNvPr id="0" name=""/>
        <dsp:cNvSpPr/>
      </dsp:nvSpPr>
      <dsp:spPr>
        <a:xfrm>
          <a:off x="2474" y="320269"/>
          <a:ext cx="4642912" cy="2321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ELEIÇÕES DIREÇÃO</a:t>
          </a:r>
        </a:p>
      </dsp:txBody>
      <dsp:txXfrm>
        <a:off x="2474" y="320269"/>
        <a:ext cx="4642912" cy="2321456"/>
      </dsp:txXfrm>
    </dsp:sp>
    <dsp:sp modelId="{4D04630B-5741-4878-B8D0-8DC599CE4CC9}">
      <dsp:nvSpPr>
        <dsp:cNvPr id="0" name=""/>
        <dsp:cNvSpPr/>
      </dsp:nvSpPr>
      <dsp:spPr>
        <a:xfrm>
          <a:off x="5620398" y="320269"/>
          <a:ext cx="4642912" cy="2321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REUNIÃO PAIS</a:t>
          </a:r>
        </a:p>
      </dsp:txBody>
      <dsp:txXfrm>
        <a:off x="5620398" y="320269"/>
        <a:ext cx="4642912" cy="2321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F17F6-6217-4B6F-9836-71EA7AD9890C}">
      <dsp:nvSpPr>
        <dsp:cNvPr id="0" name=""/>
        <dsp:cNvSpPr/>
      </dsp:nvSpPr>
      <dsp:spPr>
        <a:xfrm>
          <a:off x="4249" y="70454"/>
          <a:ext cx="4701810" cy="2821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b="1" kern="1200" dirty="0"/>
            <a:t>A elaboração do </a:t>
          </a:r>
          <a:r>
            <a:rPr lang="pt-PT" sz="2500" b="1" kern="1200" dirty="0" smtClean="0"/>
            <a:t>PEE </a:t>
          </a:r>
          <a:r>
            <a:rPr lang="pt-PT" sz="2500" b="1" kern="1200" dirty="0"/>
            <a:t>teve por base a análise </a:t>
          </a:r>
          <a:r>
            <a:rPr lang="pt-PT" sz="2500" b="1" kern="1200" dirty="0" smtClean="0"/>
            <a:t>dos relatórios de  autoavaliação da </a:t>
          </a:r>
          <a:r>
            <a:rPr lang="pt-PT" sz="2500" b="1" kern="1200" dirty="0"/>
            <a:t>EB1/PE da Camacha e da EB1/PE do Rochão.</a:t>
          </a:r>
          <a:endParaRPr lang="en-US" sz="2500" kern="1200" dirty="0"/>
        </a:p>
      </dsp:txBody>
      <dsp:txXfrm>
        <a:off x="4249" y="70454"/>
        <a:ext cx="4701810" cy="2821086"/>
      </dsp:txXfrm>
    </dsp:sp>
    <dsp:sp modelId="{D77872C5-11E8-4DFE-A571-EE9BBB3A87C3}">
      <dsp:nvSpPr>
        <dsp:cNvPr id="0" name=""/>
        <dsp:cNvSpPr/>
      </dsp:nvSpPr>
      <dsp:spPr>
        <a:xfrm>
          <a:off x="4780257" y="1359497"/>
          <a:ext cx="705271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46864"/>
            <a:satOff val="-9581"/>
            <a:lumOff val="-372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450C04-E551-49BA-ABDC-D04AA155CEA8}">
      <dsp:nvSpPr>
        <dsp:cNvPr id="0" name=""/>
        <dsp:cNvSpPr/>
      </dsp:nvSpPr>
      <dsp:spPr>
        <a:xfrm>
          <a:off x="5559726" y="70454"/>
          <a:ext cx="4701810" cy="2821086"/>
        </a:xfrm>
        <a:prstGeom prst="rect">
          <a:avLst/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b="1" kern="1200" dirty="0"/>
            <a:t>A avaliação do PEE efetuada no final do ano letivo anterior e o levantamento de prioridades nas dimensões </a:t>
          </a:r>
          <a:r>
            <a:rPr lang="pt-PT" sz="2500" b="1" kern="1200" dirty="0" smtClean="0"/>
            <a:t>curricular, </a:t>
          </a:r>
          <a:r>
            <a:rPr lang="pt-PT" sz="2500" b="1" kern="1200" dirty="0"/>
            <a:t>social e organizacional. </a:t>
          </a:r>
          <a:endParaRPr lang="en-US" sz="2500" kern="1200" dirty="0"/>
        </a:p>
      </dsp:txBody>
      <dsp:txXfrm>
        <a:off x="5559726" y="70454"/>
        <a:ext cx="4701810" cy="2821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27120-B3B0-4C61-B7DC-55BD59A80A6C}">
      <dsp:nvSpPr>
        <dsp:cNvPr id="0" name=""/>
        <dsp:cNvSpPr/>
      </dsp:nvSpPr>
      <dsp:spPr>
        <a:xfrm rot="16200000">
          <a:off x="1188" y="1404"/>
          <a:ext cx="3651132" cy="3651132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DISCUSSÃO INTERNA DAS CONCLUSÕES</a:t>
          </a:r>
        </a:p>
      </dsp:txBody>
      <dsp:txXfrm rot="5400000">
        <a:off x="640136" y="914187"/>
        <a:ext cx="3012184" cy="1825566"/>
      </dsp:txXfrm>
    </dsp:sp>
    <dsp:sp modelId="{31DCEABE-EB79-4DDB-B158-25D6423153D7}">
      <dsp:nvSpPr>
        <dsp:cNvPr id="0" name=""/>
        <dsp:cNvSpPr/>
      </dsp:nvSpPr>
      <dsp:spPr>
        <a:xfrm rot="5400000">
          <a:off x="5335082" y="1404"/>
          <a:ext cx="3651132" cy="365113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CRIAÇÃO DA EQUIPA DE ELABORAÇÃO DO PEE EM JULHO</a:t>
          </a:r>
        </a:p>
      </dsp:txBody>
      <dsp:txXfrm rot="-5400000">
        <a:off x="5335082" y="914187"/>
        <a:ext cx="3012184" cy="1825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DEEE-DA35-47AA-BA35-BB59C09EB762}">
      <dsp:nvSpPr>
        <dsp:cNvPr id="0" name=""/>
        <dsp:cNvSpPr/>
      </dsp:nvSpPr>
      <dsp:spPr>
        <a:xfrm>
          <a:off x="1159" y="1267948"/>
          <a:ext cx="2728881" cy="27288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MAIOR PLANEAMENTO ESTRATÉGICO</a:t>
          </a:r>
        </a:p>
      </dsp:txBody>
      <dsp:txXfrm>
        <a:off x="400794" y="1667583"/>
        <a:ext cx="1929611" cy="1929611"/>
      </dsp:txXfrm>
    </dsp:sp>
    <dsp:sp modelId="{DEDCA615-F1FE-4E74-8308-34414DBAF918}">
      <dsp:nvSpPr>
        <dsp:cNvPr id="0" name=""/>
        <dsp:cNvSpPr/>
      </dsp:nvSpPr>
      <dsp:spPr>
        <a:xfrm>
          <a:off x="2517376" y="882274"/>
          <a:ext cx="1701165" cy="9209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17376" y="1066473"/>
        <a:ext cx="1424866" cy="552599"/>
      </dsp:txXfrm>
    </dsp:sp>
    <dsp:sp modelId="{F7393ADE-4227-4D4B-BAD6-353027C150D9}">
      <dsp:nvSpPr>
        <dsp:cNvPr id="0" name=""/>
        <dsp:cNvSpPr/>
      </dsp:nvSpPr>
      <dsp:spPr>
        <a:xfrm>
          <a:off x="4102170" y="1267948"/>
          <a:ext cx="2728881" cy="27288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MELHOR ESTRUTURA</a:t>
          </a:r>
        </a:p>
      </dsp:txBody>
      <dsp:txXfrm>
        <a:off x="4501805" y="1667583"/>
        <a:ext cx="1929611" cy="1929611"/>
      </dsp:txXfrm>
    </dsp:sp>
    <dsp:sp modelId="{0D2AED32-52EC-4227-B92B-E17E05012A75}">
      <dsp:nvSpPr>
        <dsp:cNvPr id="0" name=""/>
        <dsp:cNvSpPr/>
      </dsp:nvSpPr>
      <dsp:spPr>
        <a:xfrm rot="10800000">
          <a:off x="2613669" y="3461507"/>
          <a:ext cx="1701165" cy="9209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889968" y="3645706"/>
        <a:ext cx="1424866" cy="552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DEEE-DA35-47AA-BA35-BB59C09EB762}">
      <dsp:nvSpPr>
        <dsp:cNvPr id="0" name=""/>
        <dsp:cNvSpPr/>
      </dsp:nvSpPr>
      <dsp:spPr>
        <a:xfrm>
          <a:off x="783969" y="253"/>
          <a:ext cx="5264272" cy="526427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554904" y="771188"/>
        <a:ext cx="3722402" cy="3722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55F-1FE9-42BD-BB91-441FDC1B1801}">
      <dsp:nvSpPr>
        <dsp:cNvPr id="0" name=""/>
        <dsp:cNvSpPr/>
      </dsp:nvSpPr>
      <dsp:spPr>
        <a:xfrm>
          <a:off x="5421" y="2283"/>
          <a:ext cx="10254942" cy="295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TODA A ORIENTAÇÃO DA ESCOLA VISA CRIAR CONDIÇÕES DE PROMOÇÃO DO SUCESSO EDUCATIVO E A IGUALDADE DE OPORTUNIDADES A TODOS OS ALUNOS.</a:t>
          </a:r>
        </a:p>
      </dsp:txBody>
      <dsp:txXfrm>
        <a:off x="5421" y="2283"/>
        <a:ext cx="10254942" cy="29574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55F-1FE9-42BD-BB91-441FDC1B1801}">
      <dsp:nvSpPr>
        <dsp:cNvPr id="0" name=""/>
        <dsp:cNvSpPr/>
      </dsp:nvSpPr>
      <dsp:spPr>
        <a:xfrm>
          <a:off x="21706" y="0"/>
          <a:ext cx="10244079" cy="3500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PROMOVER A EDUCAÇÃO, DESENVOLVENDO DINÂMICAS DE PARTICIPAÇÃO DOS AGENTES EDUCATIVOS, POTENCIANDO PRÁTICAS DE MELHORIA DO PROCESSO ENSINO-APRENDIZAGEM, PROPORCIONANDO ÀS CRIANÇAS, A AQUISIÇÃO DE ATITUDES AUTÓNOMAS E DE ESPÍRITO CRÍTICO, MEDIANTE UMA ATUALIZAÇÃO DE CONHECIMENTOS, VALORIZANDO A DIMENSÃO HUMANA, ATRAVÉS DO ATO PEDAGÓGICO, VINCULADO À FAMÍLIA.</a:t>
          </a:r>
        </a:p>
      </dsp:txBody>
      <dsp:txXfrm>
        <a:off x="21706" y="0"/>
        <a:ext cx="10244079" cy="3500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55F-1FE9-42BD-BB91-441FDC1B1801}">
      <dsp:nvSpPr>
        <dsp:cNvPr id="0" name=""/>
        <dsp:cNvSpPr/>
      </dsp:nvSpPr>
      <dsp:spPr>
        <a:xfrm>
          <a:off x="5421" y="2283"/>
          <a:ext cx="10254942" cy="295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PRETENDE-SE UMA ESCOLA INCLUSIVA, PROMOTORA DE APRENDIZAGENS SIGNIFICATIVAS E A OPERACIONALIZAÇÃO DE COMPETÊNCIAS PARA O EXERCÍCIO DE UMA CIDADANIA ATIVA E INFORMADA AO LONGO DA VIDA.</a:t>
          </a:r>
        </a:p>
      </dsp:txBody>
      <dsp:txXfrm>
        <a:off x="5421" y="2283"/>
        <a:ext cx="10254942" cy="295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ED38-3025-42C2-A19C-187A391F64DF}" type="datetimeFigureOut">
              <a:rPr lang="pt-PT" smtClean="0"/>
              <a:t>19/11/2018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721D-EA91-4E5E-908F-C0F3BB92A2D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444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7310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038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736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055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75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594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57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117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34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89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748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748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9207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0006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906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84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831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568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04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38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86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721D-EA91-4E5E-908F-C0F3BB92A2D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3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9E4E54-D3CD-40DA-A95D-CF7963DDC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2743192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FEFFFF"/>
                </a:solidFill>
              </a:rPr>
              <a:t>Construindo o PEE da EB1/PE CAMACHA</a:t>
            </a:r>
            <a:endParaRPr lang="pt-PT" sz="4000" dirty="0">
              <a:solidFill>
                <a:srgbClr val="FEFFFF"/>
              </a:solidFill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BBF03A-1807-47AD-930C-CF5F4606D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Autofit/>
          </a:bodyPr>
          <a:lstStyle/>
          <a:p>
            <a:r>
              <a:rPr lang="pt-PT" sz="3200" b="1" dirty="0">
                <a:solidFill>
                  <a:srgbClr val="FEFFFF"/>
                </a:solidFill>
              </a:rPr>
              <a:t>2018 - 2022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734905-E9EA-48F6-9FAC-90CB19FA38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4" t="16512" r="4767"/>
          <a:stretch/>
        </p:blipFill>
        <p:spPr>
          <a:xfrm>
            <a:off x="5587994" y="1846257"/>
            <a:ext cx="5640502" cy="31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u="sng" dirty="0">
                <a:solidFill>
                  <a:schemeClr val="bg1"/>
                </a:solidFill>
              </a:rPr>
              <a:t>VISÃO</a:t>
            </a:r>
            <a:r>
              <a:rPr lang="pt-PT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99212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41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u="sng" dirty="0">
                <a:solidFill>
                  <a:schemeClr val="bg1"/>
                </a:solidFill>
              </a:rPr>
              <a:t>MISSÃO</a:t>
            </a:r>
            <a:r>
              <a:rPr lang="pt-PT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204517"/>
              </p:ext>
            </p:extLst>
          </p:nvPr>
        </p:nvGraphicFramePr>
        <p:xfrm>
          <a:off x="961012" y="2930805"/>
          <a:ext cx="10265786" cy="350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498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u="sng" dirty="0">
                <a:solidFill>
                  <a:schemeClr val="bg1"/>
                </a:solidFill>
              </a:rPr>
              <a:t>COMPROMISSO</a:t>
            </a:r>
            <a:r>
              <a:rPr lang="pt-PT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47403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38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5" y="722501"/>
            <a:ext cx="2454052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Áreas de Melhoria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7097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38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31" y="3179901"/>
            <a:ext cx="2454052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Cidadania</a:t>
            </a:r>
            <a:br>
              <a:rPr lang="pt-PT" sz="3200" b="1" dirty="0">
                <a:solidFill>
                  <a:schemeClr val="bg1"/>
                </a:solidFill>
              </a:rPr>
            </a:b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42074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60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88" y="2876986"/>
            <a:ext cx="3303128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Competências Académicas</a:t>
            </a:r>
            <a:br>
              <a:rPr lang="pt-PT" sz="3200" b="1" dirty="0">
                <a:solidFill>
                  <a:schemeClr val="bg1"/>
                </a:solidFill>
              </a:rPr>
            </a:b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54618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82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74" y="2974114"/>
            <a:ext cx="3303128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Envolvimento dos Pais / E.E.</a:t>
            </a:r>
            <a:br>
              <a:rPr lang="pt-PT" sz="3200" b="1" dirty="0">
                <a:solidFill>
                  <a:schemeClr val="bg1"/>
                </a:solidFill>
              </a:rPr>
            </a:b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3502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74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74" y="2725920"/>
            <a:ext cx="3303128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Parcerias Escola / Comunidade</a:t>
            </a:r>
            <a:br>
              <a:rPr lang="pt-PT" sz="3200" b="1" dirty="0">
                <a:solidFill>
                  <a:schemeClr val="bg1"/>
                </a:solidFill>
              </a:rPr>
            </a:b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21013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48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0B8CC013-B961-4488-B78C-A13810C9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0A209F0-70C9-4B01-A80D-8C5FD144A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50º </a:t>
            </a:r>
            <a:r>
              <a:rPr lang="en-US" sz="4000" b="1" dirty="0" err="1">
                <a:solidFill>
                  <a:srgbClr val="FEFFFF"/>
                </a:solidFill>
              </a:rPr>
              <a:t>aniversário</a:t>
            </a:r>
            <a:r>
              <a:rPr lang="en-US" sz="4000" b="1" dirty="0">
                <a:solidFill>
                  <a:srgbClr val="FEFFFF"/>
                </a:solidFill>
              </a:rPr>
              <a:t> da EB1/PE </a:t>
            </a:r>
            <a:r>
              <a:rPr lang="en-US" sz="4000" b="1" dirty="0" err="1">
                <a:solidFill>
                  <a:srgbClr val="FEFFFF"/>
                </a:solidFill>
              </a:rPr>
              <a:t>Camacha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em</a:t>
            </a:r>
            <a:r>
              <a:rPr lang="en-US" sz="4000" b="1" dirty="0">
                <a:solidFill>
                  <a:srgbClr val="FEFFFF"/>
                </a:solidFill>
              </a:rPr>
              <a:t> 2019</a:t>
            </a:r>
            <a:br>
              <a:rPr lang="en-US" sz="4000" b="1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11" name="Freeform 27">
            <a:extLst>
              <a:ext uri="{FF2B5EF4-FFF2-40B4-BE49-F238E27FC236}">
                <a16:creationId xmlns:a16="http://schemas.microsoft.com/office/drawing/2014/main" id="{19B43B94-4C22-4B26-B9FD-985AEA9924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68" y="499608"/>
            <a:ext cx="4654401" cy="49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37" y="1024099"/>
            <a:ext cx="3098365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Monitorização e Avaliação</a:t>
            </a:r>
            <a:r>
              <a:rPr lang="pt-PT" sz="2500" b="1" dirty="0">
                <a:solidFill>
                  <a:schemeClr val="bg1"/>
                </a:solidFill>
              </a:rPr>
              <a:t/>
            </a:r>
            <a:br>
              <a:rPr lang="pt-PT" sz="2500" b="1" dirty="0">
                <a:solidFill>
                  <a:schemeClr val="bg1"/>
                </a:solidFill>
              </a:rPr>
            </a:br>
            <a:endParaRPr lang="pt-PT" sz="2500" dirty="0">
              <a:solidFill>
                <a:schemeClr val="bg1"/>
              </a:solidFill>
            </a:endParaRPr>
          </a:p>
        </p:txBody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10727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38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pt-PT" sz="3200" b="1" u="sng" dirty="0">
                <a:solidFill>
                  <a:schemeClr val="bg1"/>
                </a:solidFill>
              </a:rPr>
              <a:t>Fusão</a:t>
            </a:r>
            <a:r>
              <a:rPr lang="pt-PT" sz="3200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06128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84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0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7" y="867345"/>
            <a:ext cx="2943213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Instrumentos</a:t>
            </a:r>
            <a:r>
              <a:rPr lang="pt-PT" sz="2700" b="1" dirty="0">
                <a:solidFill>
                  <a:schemeClr val="bg1"/>
                </a:solidFill>
              </a:rPr>
              <a:t> e estratégias de avaliação</a:t>
            </a:r>
            <a:br>
              <a:rPr lang="pt-PT" sz="2700" b="1" dirty="0">
                <a:solidFill>
                  <a:schemeClr val="bg1"/>
                </a:solidFill>
              </a:rPr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118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9" name="Rectangle 114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4821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520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" y="834888"/>
            <a:ext cx="2638679" cy="302934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Articulação com o PAA</a:t>
            </a:r>
            <a:br>
              <a:rPr lang="pt-PT" sz="3200" b="1" dirty="0">
                <a:solidFill>
                  <a:schemeClr val="bg1"/>
                </a:solidFill>
              </a:rPr>
            </a:b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135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334044-4DB7-4664-8DA4-87DE47A10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0" t="12542" r="14457" b="8192"/>
          <a:stretch/>
        </p:blipFill>
        <p:spPr>
          <a:xfrm>
            <a:off x="4856092" y="834888"/>
            <a:ext cx="6553659" cy="5433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3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u="sng" dirty="0" smtClean="0">
                <a:solidFill>
                  <a:schemeClr val="bg1"/>
                </a:solidFill>
              </a:rPr>
              <a:t>Dificuldades sentidas e estratégias de resolução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053214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00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u="sng" dirty="0" smtClean="0">
                <a:solidFill>
                  <a:schemeClr val="bg1"/>
                </a:solidFill>
              </a:rPr>
              <a:t>Divulgação do PEE</a:t>
            </a:r>
            <a:r>
              <a:rPr lang="pt-PT" u="sng" dirty="0" smtClean="0">
                <a:solidFill>
                  <a:schemeClr val="bg1"/>
                </a:solidFill>
              </a:rPr>
              <a:t> 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706936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183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C3B5DE6B-FD81-4742-814B-C8B806789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0F0821C-D6C8-46B1-8919-C02D8BC4B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8827AC0C-AB9F-4AD4-88B2-AF8E57C480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5DBDFD5A-67F7-4CB7-95EA-D467CFDC3B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EFB14788-BB8C-484D-A67B-EB9CF65FD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A85803AC-568F-44EA-9547-17EDD0544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ABABA2E6-1FFF-4176-BAB2-FB9DCBDE28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020E932D-97AF-4494-A9F4-17A3C0C2F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B3E7D59A-0F1C-43DA-93B2-959ADBEAFB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AFC870D1-A3EA-4746-B893-AB3AFBAA8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29543F60-C9E9-4AA2-B3B5-F1C63209F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509B261B-7165-4AB1-8666-A921AA72D5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94D6BCCA-3B62-43A3-9ED1-AC10632EA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E719911E-B0C6-4021-B698-D559F8AAA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AC174815-DE78-47BA-A8A9-526808A0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75" y="2148994"/>
            <a:ext cx="8915399" cy="1924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MUITO OBRIGADA PELA VOSSA ATENÇÃO!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8D83829-F1AE-453C-8885-1129A7B85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20F98553-55F8-4785-B587-FD496CBD8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9373C953-8AA1-4C5E-87CE-7DF2AA9F3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259E9954-6751-467E-98E8-27378BD23A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4263BB63-D3EA-4C9E-8865-27BEF89E14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F7ECB4D3-61DF-4A79-8C19-B97F2A079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D6768F71-C34E-45EF-82F0-E97D84409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E007690F-5813-47A6-9AAE-7378DADB0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54245FD3-EF6C-4B13-BF81-86339FBE9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E53727E3-A965-4650-A12A-A039F3E659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BE555AE3-D66E-46F5-808E-22913FBA7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A59C7D8E-64FF-4572-91AB-7FCB65DF01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1C7F665F-7CB3-4FE0-8912-CAC551F38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9869875-2536-43F7-9E3E-ECF65993F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Freeform 33">
            <a:extLst>
              <a:ext uri="{FF2B5EF4-FFF2-40B4-BE49-F238E27FC236}">
                <a16:creationId xmlns:a16="http://schemas.microsoft.com/office/drawing/2014/main" id="{58E01DE7-1429-4954-B74B-725F02137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543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u="sng" dirty="0">
                <a:solidFill>
                  <a:schemeClr val="bg1"/>
                </a:solidFill>
              </a:rPr>
              <a:t>Fusão </a:t>
            </a:r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644673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3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u="sng" dirty="0">
                <a:solidFill>
                  <a:schemeClr val="bg1"/>
                </a:solidFill>
              </a:rPr>
              <a:t>Contributo dos diagnósticos das duas escolas para a elaboração do novo PEE</a:t>
            </a:r>
            <a:endParaRPr lang="pt-PT" u="sng" dirty="0">
              <a:solidFill>
                <a:schemeClr val="bg1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Marcador de Posição de Conteúdo 2">
            <a:extLst>
              <a:ext uri="{FF2B5EF4-FFF2-40B4-BE49-F238E27FC236}">
                <a16:creationId xmlns:a16="http://schemas.microsoft.com/office/drawing/2014/main" id="{8F268238-3612-449F-8159-1D847C8CA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27367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12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Pontos </a:t>
            </a:r>
            <a:r>
              <a:rPr lang="pt-PT" b="1" dirty="0" smtClean="0">
                <a:solidFill>
                  <a:schemeClr val="bg1"/>
                </a:solidFill>
              </a:rPr>
              <a:t>fortes comuns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rma livre 3"/>
          <p:cNvSpPr/>
          <p:nvPr/>
        </p:nvSpPr>
        <p:spPr>
          <a:xfrm>
            <a:off x="965261" y="2529110"/>
            <a:ext cx="10261538" cy="3923941"/>
          </a:xfrm>
          <a:custGeom>
            <a:avLst/>
            <a:gdLst>
              <a:gd name="connsiteX0" fmla="*/ 0 w 4701810"/>
              <a:gd name="connsiteY0" fmla="*/ 0 h 2821086"/>
              <a:gd name="connsiteX1" fmla="*/ 4701810 w 4701810"/>
              <a:gd name="connsiteY1" fmla="*/ 0 h 2821086"/>
              <a:gd name="connsiteX2" fmla="*/ 4701810 w 4701810"/>
              <a:gd name="connsiteY2" fmla="*/ 2821086 h 2821086"/>
              <a:gd name="connsiteX3" fmla="*/ 0 w 4701810"/>
              <a:gd name="connsiteY3" fmla="*/ 2821086 h 2821086"/>
              <a:gd name="connsiteX4" fmla="*/ 0 w 4701810"/>
              <a:gd name="connsiteY4" fmla="*/ 0 h 28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810" h="2821086">
                <a:moveTo>
                  <a:pt x="0" y="0"/>
                </a:moveTo>
                <a:lnTo>
                  <a:pt x="4701810" y="0"/>
                </a:lnTo>
                <a:lnTo>
                  <a:pt x="4701810" y="2821086"/>
                </a:lnTo>
                <a:lnTo>
                  <a:pt x="0" y="28210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u="sng" kern="1200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b="1" u="sng" kern="1200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500" b="1" u="sng" kern="1200" dirty="0" smtClean="0"/>
              <a:t>Bom</a:t>
            </a:r>
            <a:r>
              <a:rPr lang="en-US" sz="2500" b="1" u="sng" kern="1200" dirty="0" smtClean="0"/>
              <a:t> </a:t>
            </a:r>
            <a:r>
              <a:rPr lang="en-US" sz="2500" b="1" u="sng" dirty="0" err="1" smtClean="0"/>
              <a:t>g</a:t>
            </a:r>
            <a:r>
              <a:rPr lang="en-US" sz="2500" b="1" u="sng" kern="1200" dirty="0" err="1" smtClean="0"/>
              <a:t>rau</a:t>
            </a:r>
            <a:r>
              <a:rPr lang="en-US" sz="2500" b="1" u="sng" kern="1200" dirty="0" smtClean="0"/>
              <a:t> </a:t>
            </a:r>
            <a:r>
              <a:rPr lang="en-US" sz="2500" b="1" u="sng" kern="1200" dirty="0" smtClean="0"/>
              <a:t>de </a:t>
            </a:r>
            <a:r>
              <a:rPr lang="en-US" sz="2500" b="1" u="sng" kern="1200" dirty="0" err="1" smtClean="0"/>
              <a:t>satisfação</a:t>
            </a:r>
            <a:r>
              <a:rPr lang="en-US" sz="2500" b="1" u="sng" dirty="0" smtClean="0"/>
              <a:t>: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b="1" u="sng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smtClean="0"/>
              <a:t>- </a:t>
            </a:r>
            <a:r>
              <a:rPr lang="en-US" sz="2500" b="1" dirty="0" err="1" smtClean="0"/>
              <a:t>prestação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serviços</a:t>
            </a:r>
            <a:r>
              <a:rPr lang="en-US" sz="2500" b="1" dirty="0" smtClean="0"/>
              <a:t>;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smtClean="0"/>
              <a:t>- </a:t>
            </a:r>
            <a:r>
              <a:rPr lang="en-US" sz="2500" b="1" dirty="0" err="1" smtClean="0"/>
              <a:t>qualidade</a:t>
            </a:r>
            <a:r>
              <a:rPr lang="en-US" sz="2500" b="1" dirty="0" smtClean="0"/>
              <a:t> do </a:t>
            </a:r>
            <a:r>
              <a:rPr lang="en-US" sz="2500" b="1" dirty="0" err="1" smtClean="0"/>
              <a:t>processo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ensino-aprendizagem</a:t>
            </a:r>
            <a:r>
              <a:rPr lang="en-US" sz="2500" b="1" dirty="0" smtClean="0"/>
              <a:t>; 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segurança</a:t>
            </a:r>
            <a:r>
              <a:rPr lang="en-US" sz="2500" b="1" dirty="0" smtClean="0"/>
              <a:t>; 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ambiente</a:t>
            </a:r>
            <a:r>
              <a:rPr lang="en-US" sz="2500" b="1" dirty="0" smtClean="0"/>
              <a:t> escolar;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a</a:t>
            </a:r>
            <a:r>
              <a:rPr lang="en-US" sz="2500" b="1" dirty="0" err="1" smtClean="0"/>
              <a:t>bertura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ao</a:t>
            </a:r>
            <a:r>
              <a:rPr lang="en-US" sz="2500" b="1" dirty="0" smtClean="0"/>
              <a:t> exterior;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Divulgação</a:t>
            </a:r>
            <a:r>
              <a:rPr lang="en-US" sz="2500" b="1" dirty="0" smtClean="0"/>
              <a:t> das </a:t>
            </a:r>
            <a:r>
              <a:rPr lang="en-US" sz="2500" b="1" dirty="0" err="1" smtClean="0"/>
              <a:t>atividades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promovidas</a:t>
            </a:r>
            <a:r>
              <a:rPr lang="en-US" sz="2500" b="1" dirty="0" smtClean="0"/>
              <a:t>.</a:t>
            </a:r>
            <a:endParaRPr lang="en-US" sz="2500" b="1" dirty="0" smtClean="0"/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US" sz="2500" b="1" dirty="0" smtClean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b="1" kern="1200" dirty="0"/>
          </a:p>
        </p:txBody>
      </p:sp>
    </p:spTree>
    <p:extLst>
      <p:ext uri="{BB962C8B-B14F-4D97-AF65-F5344CB8AC3E}">
        <p14:creationId xmlns:p14="http://schemas.microsoft.com/office/powerpoint/2010/main" val="24432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Pontos </a:t>
            </a:r>
            <a:r>
              <a:rPr lang="pt-PT" b="1" dirty="0" smtClean="0">
                <a:solidFill>
                  <a:schemeClr val="bg1"/>
                </a:solidFill>
              </a:rPr>
              <a:t>fracos comuns – áreas de melhoria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rma livre 3"/>
          <p:cNvSpPr/>
          <p:nvPr/>
        </p:nvSpPr>
        <p:spPr>
          <a:xfrm>
            <a:off x="965261" y="2529110"/>
            <a:ext cx="10261538" cy="3923941"/>
          </a:xfrm>
          <a:custGeom>
            <a:avLst/>
            <a:gdLst>
              <a:gd name="connsiteX0" fmla="*/ 0 w 4701810"/>
              <a:gd name="connsiteY0" fmla="*/ 0 h 2821086"/>
              <a:gd name="connsiteX1" fmla="*/ 4701810 w 4701810"/>
              <a:gd name="connsiteY1" fmla="*/ 0 h 2821086"/>
              <a:gd name="connsiteX2" fmla="*/ 4701810 w 4701810"/>
              <a:gd name="connsiteY2" fmla="*/ 2821086 h 2821086"/>
              <a:gd name="connsiteX3" fmla="*/ 0 w 4701810"/>
              <a:gd name="connsiteY3" fmla="*/ 2821086 h 2821086"/>
              <a:gd name="connsiteX4" fmla="*/ 0 w 4701810"/>
              <a:gd name="connsiteY4" fmla="*/ 0 h 28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810" h="2821086">
                <a:moveTo>
                  <a:pt x="0" y="0"/>
                </a:moveTo>
                <a:lnTo>
                  <a:pt x="4701810" y="0"/>
                </a:lnTo>
                <a:lnTo>
                  <a:pt x="4701810" y="2821086"/>
                </a:lnTo>
                <a:lnTo>
                  <a:pt x="0" y="28210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b="1" u="sng" dirty="0" smtClean="0"/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Cumprimento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regras</a:t>
            </a:r>
            <a:r>
              <a:rPr lang="en-US" sz="2500" b="1" dirty="0" smtClean="0"/>
              <a:t> e </a:t>
            </a:r>
            <a:r>
              <a:rPr lang="en-US" sz="2500" b="1" dirty="0" err="1" smtClean="0"/>
              <a:t>disciplina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escola</a:t>
            </a:r>
            <a:r>
              <a:rPr lang="en-US" sz="2500" b="1" dirty="0" smtClean="0"/>
              <a:t>;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Relacionamento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interpessoal</a:t>
            </a:r>
            <a:r>
              <a:rPr lang="en-US" sz="2500" b="1" dirty="0" smtClean="0"/>
              <a:t>;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Baixa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escolaridade</a:t>
            </a:r>
            <a:r>
              <a:rPr lang="en-US" sz="2500" b="1" dirty="0" smtClean="0"/>
              <a:t> dos </a:t>
            </a:r>
            <a:r>
              <a:rPr lang="en-US" sz="2500" b="1" dirty="0" err="1" smtClean="0"/>
              <a:t>pais</a:t>
            </a:r>
            <a:r>
              <a:rPr lang="en-US" sz="2500" b="1" dirty="0" smtClean="0"/>
              <a:t>/E.E. e </a:t>
            </a:r>
            <a:r>
              <a:rPr lang="en-US" sz="2500" b="1" dirty="0" err="1" smtClean="0"/>
              <a:t>pouco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acompanhamento</a:t>
            </a:r>
            <a:r>
              <a:rPr lang="en-US" sz="2500" b="1" dirty="0" smtClean="0"/>
              <a:t> dos </a:t>
            </a:r>
            <a:r>
              <a:rPr lang="en-US" sz="2500" b="1" dirty="0" err="1" smtClean="0"/>
              <a:t>seus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educandos</a:t>
            </a:r>
            <a:r>
              <a:rPr lang="en-US" sz="2500" b="1" dirty="0" smtClean="0"/>
              <a:t>;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Elevado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número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faltas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alguns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alunos</a:t>
            </a:r>
            <a:r>
              <a:rPr lang="en-US" sz="2500" b="1" dirty="0" smtClean="0"/>
              <a:t>;</a:t>
            </a:r>
          </a:p>
          <a:p>
            <a:pPr marL="342900" lvl="0" indent="-34290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500" b="1" dirty="0" err="1" smtClean="0"/>
              <a:t>Número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significativo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crianças</a:t>
            </a:r>
            <a:r>
              <a:rPr lang="en-US" sz="2500" b="1" dirty="0" smtClean="0"/>
              <a:t> com </a:t>
            </a:r>
            <a:r>
              <a:rPr lang="en-US" sz="2500" b="1" dirty="0" err="1" smtClean="0"/>
              <a:t>dificuldades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aprendizagem</a:t>
            </a:r>
            <a:r>
              <a:rPr lang="en-US" sz="2500" b="1" dirty="0" smtClean="0"/>
              <a:t>.</a:t>
            </a:r>
            <a:r>
              <a:rPr lang="en-US" sz="2500" b="1" dirty="0" smtClean="0"/>
              <a:t>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b="1" kern="1200" dirty="0"/>
          </a:p>
        </p:txBody>
      </p:sp>
    </p:spTree>
    <p:extLst>
      <p:ext uri="{BB962C8B-B14F-4D97-AF65-F5344CB8AC3E}">
        <p14:creationId xmlns:p14="http://schemas.microsoft.com/office/powerpoint/2010/main" val="10945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8C9F670-D457-4F9E-BDA1-B6468C778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pt-PT" b="1" dirty="0" smtClean="0"/>
              <a:t>Planeamento do novo PEE</a:t>
            </a:r>
            <a:endParaRPr lang="pt-PT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E2333-C7BB-42CB-A674-0BE0C8ED7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6CADF7DA-72EF-4990-9F27-D443BAF7D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88301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47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E69DF3-C16B-4CBD-8857-D59C8479D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AB2EB7B-4C6C-4017-BC1C-0EEB1C071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FB2176-2571-46C3-BFBA-2F2E1DC5B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r>
              <a:rPr lang="pt-PT" sz="3200" b="1">
                <a:solidFill>
                  <a:schemeClr val="bg1"/>
                </a:solidFill>
              </a:rPr>
              <a:t>ATUAL PEE</a:t>
            </a:r>
            <a:endParaRPr lang="pt-PT" sz="3200">
              <a:solidFill>
                <a:schemeClr val="bg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A0DC283-51CC-4141-8438-9F589B733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278454"/>
              </p:ext>
            </p:extLst>
          </p:nvPr>
        </p:nvGraphicFramePr>
        <p:xfrm>
          <a:off x="6164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67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E69DF3-C16B-4CBD-8857-D59C8479D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AB2EB7B-4C6C-4017-BC1C-0EEB1C071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FB2176-2571-46C3-BFBA-2F2E1DC5B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473A5-385A-4770-B1CA-448422A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04" y="529497"/>
            <a:ext cx="2454052" cy="5488886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</a:rPr>
              <a:t>ATUAL PEE</a:t>
            </a:r>
            <a:br>
              <a:rPr lang="pt-PT" sz="3200" b="1" dirty="0">
                <a:solidFill>
                  <a:schemeClr val="bg1"/>
                </a:solidFill>
              </a:rPr>
            </a:br>
            <a:r>
              <a:rPr lang="pt-PT" sz="3200" b="1" dirty="0">
                <a:solidFill>
                  <a:schemeClr val="bg1"/>
                </a:solidFill>
              </a:rPr>
              <a:t/>
            </a:r>
            <a:br>
              <a:rPr lang="pt-PT" sz="3200" b="1" dirty="0">
                <a:solidFill>
                  <a:schemeClr val="bg1"/>
                </a:solidFill>
              </a:rPr>
            </a:br>
            <a:r>
              <a:rPr lang="pt-PT" sz="3200" b="1" dirty="0">
                <a:solidFill>
                  <a:schemeClr val="bg1"/>
                </a:solidFill>
              </a:rPr>
              <a:t/>
            </a:r>
            <a:br>
              <a:rPr lang="pt-PT" sz="3200" b="1" dirty="0">
                <a:solidFill>
                  <a:schemeClr val="bg1"/>
                </a:solidFill>
              </a:rPr>
            </a:br>
            <a:r>
              <a:rPr lang="pt-PT" sz="3200" b="1" dirty="0">
                <a:solidFill>
                  <a:schemeClr val="bg1"/>
                </a:solidFill>
              </a:rPr>
              <a:t/>
            </a:r>
            <a:br>
              <a:rPr lang="pt-PT" sz="3200" b="1" dirty="0">
                <a:solidFill>
                  <a:schemeClr val="bg1"/>
                </a:solidFill>
              </a:rPr>
            </a:br>
            <a:r>
              <a:rPr lang="pt-PT" sz="3200" b="1" dirty="0">
                <a:solidFill>
                  <a:schemeClr val="bg1"/>
                </a:solidFill>
              </a:rPr>
              <a:t/>
            </a:r>
            <a:br>
              <a:rPr lang="pt-PT" sz="3200" b="1" dirty="0">
                <a:solidFill>
                  <a:schemeClr val="bg1"/>
                </a:solidFill>
              </a:rPr>
            </a:br>
            <a:r>
              <a:rPr lang="pt-PT" sz="3200" b="1" dirty="0">
                <a:solidFill>
                  <a:schemeClr val="bg1"/>
                </a:solidFill>
              </a:rPr>
              <a:t/>
            </a:r>
            <a:br>
              <a:rPr lang="pt-PT" sz="3200" b="1" dirty="0">
                <a:solidFill>
                  <a:schemeClr val="bg1"/>
                </a:solidFill>
              </a:rPr>
            </a:br>
            <a:r>
              <a:rPr lang="pt-PT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 E </a:t>
            </a:r>
            <a:br>
              <a:rPr lang="pt-PT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FELIZ</a:t>
            </a:r>
            <a:endParaRPr lang="pt-PT" sz="32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A0DC283-51CC-4141-8438-9F589B733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11169648-A436-47F8-B850-F2913882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502399"/>
              </p:ext>
            </p:extLst>
          </p:nvPr>
        </p:nvGraphicFramePr>
        <p:xfrm>
          <a:off x="6164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3385852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605</Words>
  <Application>Microsoft Office PowerPoint</Application>
  <PresentationFormat>Ecrã Panorâmico</PresentationFormat>
  <Paragraphs>110</Paragraphs>
  <Slides>24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Haste</vt:lpstr>
      <vt:lpstr>Construindo o PEE da EB1/PE CAMACHA</vt:lpstr>
      <vt:lpstr>Fusão </vt:lpstr>
      <vt:lpstr>Fusão </vt:lpstr>
      <vt:lpstr>Contributo dos diagnósticos das duas escolas para a elaboração do novo PEE</vt:lpstr>
      <vt:lpstr>Pontos fortes comuns</vt:lpstr>
      <vt:lpstr>Pontos fracos comuns – áreas de melhoria</vt:lpstr>
      <vt:lpstr>Planeamento do novo PEE</vt:lpstr>
      <vt:lpstr>ATUAL PEE</vt:lpstr>
      <vt:lpstr>ATUAL PEE      APRENDER  E  SER FELIZ</vt:lpstr>
      <vt:lpstr>VISÃO </vt:lpstr>
      <vt:lpstr>MISSÃO </vt:lpstr>
      <vt:lpstr>COMPROMISSO </vt:lpstr>
      <vt:lpstr>Áreas de Melhoria</vt:lpstr>
      <vt:lpstr>Cidadania </vt:lpstr>
      <vt:lpstr>Competências Académicas </vt:lpstr>
      <vt:lpstr>Envolvimento dos Pais / E.E. </vt:lpstr>
      <vt:lpstr>Parcerias Escola / Comunidade </vt:lpstr>
      <vt:lpstr>50º aniversário da EB1/PE Camacha em 2019 </vt:lpstr>
      <vt:lpstr>Monitorização e Avaliação </vt:lpstr>
      <vt:lpstr>Instrumentos e estratégias de avaliação </vt:lpstr>
      <vt:lpstr>Articulação com o PAA </vt:lpstr>
      <vt:lpstr>Dificuldades sentidas e estratégias de resolução</vt:lpstr>
      <vt:lpstr>Divulgação do PEE </vt:lpstr>
      <vt:lpstr>MUITO OBRIGADA PELA VOSSA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Construindo o PEE da EB1/PE CAMACHA</dc:title>
  <dc:creator>João Sena</dc:creator>
  <cp:lastModifiedBy>João Manuel Barreto Sena</cp:lastModifiedBy>
  <cp:revision>23</cp:revision>
  <cp:lastPrinted>2018-11-19T13:44:33Z</cp:lastPrinted>
  <dcterms:created xsi:type="dcterms:W3CDTF">2018-11-15T23:32:52Z</dcterms:created>
  <dcterms:modified xsi:type="dcterms:W3CDTF">2018-11-19T13:45:30Z</dcterms:modified>
</cp:coreProperties>
</file>