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98" r:id="rId4"/>
    <p:sldId id="296" r:id="rId5"/>
    <p:sldId id="300" r:id="rId6"/>
    <p:sldId id="302" r:id="rId7"/>
    <p:sldId id="301" r:id="rId8"/>
    <p:sldId id="277" r:id="rId9"/>
    <p:sldId id="306" r:id="rId10"/>
    <p:sldId id="307" r:id="rId11"/>
    <p:sldId id="308" r:id="rId12"/>
    <p:sldId id="299" r:id="rId13"/>
    <p:sldId id="303" r:id="rId14"/>
    <p:sldId id="305" r:id="rId15"/>
    <p:sldId id="310" r:id="rId16"/>
    <p:sldId id="311" r:id="rId17"/>
  </p:sldIdLst>
  <p:sldSz cx="12192000" cy="6858000"/>
  <p:notesSz cx="6877050" cy="9656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99"/>
    <a:srgbClr val="FF9966"/>
    <a:srgbClr val="99CCFF"/>
    <a:srgbClr val="3333FF"/>
    <a:srgbClr val="246494"/>
    <a:srgbClr val="2C7BB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5867" autoAdjust="0"/>
  </p:normalViewPr>
  <p:slideViewPr>
    <p:cSldViewPr snapToGrid="0">
      <p:cViewPr varScale="1">
        <p:scale>
          <a:sx n="51" d="100"/>
          <a:sy n="51" d="100"/>
        </p:scale>
        <p:origin x="125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66D1A-4651-4C02-B136-8612E6E4ED93}" type="doc">
      <dgm:prSet loTypeId="urn:microsoft.com/office/officeart/2005/8/layout/cycle3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3FD141DF-4785-4B33-B73C-C450655AE086}">
      <dgm:prSet phldrT="[Texto]"/>
      <dgm:spPr/>
      <dgm:t>
        <a:bodyPr/>
        <a:lstStyle/>
        <a:p>
          <a:r>
            <a:rPr lang="pt-PT" dirty="0"/>
            <a:t>Diagnóstico</a:t>
          </a:r>
        </a:p>
      </dgm:t>
    </dgm:pt>
    <dgm:pt modelId="{99D79B31-E6D9-4683-A21C-0FA8FDBF093F}" type="parTrans" cxnId="{C545EA7C-0061-4761-ABD1-81DACF109507}">
      <dgm:prSet/>
      <dgm:spPr/>
      <dgm:t>
        <a:bodyPr/>
        <a:lstStyle/>
        <a:p>
          <a:endParaRPr lang="pt-PT"/>
        </a:p>
      </dgm:t>
    </dgm:pt>
    <dgm:pt modelId="{9AEAF626-0CBA-42B4-98F3-BCD06843CFAE}" type="sibTrans" cxnId="{C545EA7C-0061-4761-ABD1-81DACF109507}">
      <dgm:prSet/>
      <dgm:spPr/>
      <dgm:t>
        <a:bodyPr/>
        <a:lstStyle/>
        <a:p>
          <a:endParaRPr lang="pt-PT"/>
        </a:p>
      </dgm:t>
    </dgm:pt>
    <dgm:pt modelId="{A691E801-CB99-4B90-92D1-FC876E35E422}">
      <dgm:prSet phldrT="[Texto]"/>
      <dgm:spPr/>
      <dgm:t>
        <a:bodyPr/>
        <a:lstStyle/>
        <a:p>
          <a:r>
            <a:rPr lang="pt-PT" dirty="0"/>
            <a:t>Definição de prioridades</a:t>
          </a:r>
        </a:p>
      </dgm:t>
    </dgm:pt>
    <dgm:pt modelId="{CF5A91DC-077C-4462-8768-DDDC214F2905}" type="parTrans" cxnId="{CBC77BDF-58F2-4E11-A6EA-F7F723897B49}">
      <dgm:prSet/>
      <dgm:spPr/>
      <dgm:t>
        <a:bodyPr/>
        <a:lstStyle/>
        <a:p>
          <a:endParaRPr lang="pt-PT"/>
        </a:p>
      </dgm:t>
    </dgm:pt>
    <dgm:pt modelId="{A08580B3-F81F-46D5-B9FA-127E4176AD4F}" type="sibTrans" cxnId="{CBC77BDF-58F2-4E11-A6EA-F7F723897B49}">
      <dgm:prSet/>
      <dgm:spPr/>
      <dgm:t>
        <a:bodyPr/>
        <a:lstStyle/>
        <a:p>
          <a:endParaRPr lang="pt-PT"/>
        </a:p>
      </dgm:t>
    </dgm:pt>
    <dgm:pt modelId="{9FB4129D-1D47-416C-8549-CCE91EDDA0F4}">
      <dgm:prSet phldrT="[Texto]"/>
      <dgm:spPr/>
      <dgm:t>
        <a:bodyPr/>
        <a:lstStyle/>
        <a:p>
          <a:r>
            <a:rPr lang="pt-PT" dirty="0"/>
            <a:t>Construção, discussão e implementação do p</a:t>
          </a:r>
          <a:r>
            <a:rPr lang="pt-PT" dirty="0">
              <a:effectLst/>
            </a:rPr>
            <a:t>lano de melhoria </a:t>
          </a:r>
        </a:p>
      </dgm:t>
    </dgm:pt>
    <dgm:pt modelId="{399B0DE8-8582-4711-A1A5-7739D2180D38}" type="parTrans" cxnId="{66CAF931-D351-4CB4-BC44-B2C1E8324E89}">
      <dgm:prSet/>
      <dgm:spPr/>
      <dgm:t>
        <a:bodyPr/>
        <a:lstStyle/>
        <a:p>
          <a:endParaRPr lang="pt-PT"/>
        </a:p>
      </dgm:t>
    </dgm:pt>
    <dgm:pt modelId="{36BD8317-CDF8-4438-9A14-2F412F3ADC7A}" type="sibTrans" cxnId="{66CAF931-D351-4CB4-BC44-B2C1E8324E89}">
      <dgm:prSet/>
      <dgm:spPr/>
      <dgm:t>
        <a:bodyPr/>
        <a:lstStyle/>
        <a:p>
          <a:endParaRPr lang="pt-PT"/>
        </a:p>
      </dgm:t>
    </dgm:pt>
    <dgm:pt modelId="{8574ED69-51D2-4CE8-B506-7514D9929BF6}">
      <dgm:prSet phldrT="[Texto]"/>
      <dgm:spPr/>
      <dgm:t>
        <a:bodyPr/>
        <a:lstStyle/>
        <a:p>
          <a:r>
            <a:rPr lang="pt-PT" dirty="0"/>
            <a:t>Monitorização e avaliação de resultados</a:t>
          </a:r>
        </a:p>
      </dgm:t>
    </dgm:pt>
    <dgm:pt modelId="{68FA2A70-E050-4A6B-948C-FF19FDFEE929}" type="parTrans" cxnId="{67B325BA-BCB4-4FA8-9A54-735E87F9F220}">
      <dgm:prSet/>
      <dgm:spPr/>
      <dgm:t>
        <a:bodyPr/>
        <a:lstStyle/>
        <a:p>
          <a:endParaRPr lang="pt-PT"/>
        </a:p>
      </dgm:t>
    </dgm:pt>
    <dgm:pt modelId="{225D102D-E4CD-4FA9-96EB-BFE79586A658}" type="sibTrans" cxnId="{67B325BA-BCB4-4FA8-9A54-735E87F9F220}">
      <dgm:prSet/>
      <dgm:spPr/>
      <dgm:t>
        <a:bodyPr/>
        <a:lstStyle/>
        <a:p>
          <a:endParaRPr lang="pt-PT"/>
        </a:p>
      </dgm:t>
    </dgm:pt>
    <dgm:pt modelId="{8BE90F9C-930E-4677-BE01-944E2BF0295C}">
      <dgm:prSet phldrT="[Texto]"/>
      <dgm:spPr/>
      <dgm:t>
        <a:bodyPr/>
        <a:lstStyle/>
        <a:p>
          <a:r>
            <a:rPr lang="pt-PT" dirty="0"/>
            <a:t>Constrangimentos e novos desafios</a:t>
          </a:r>
        </a:p>
      </dgm:t>
    </dgm:pt>
    <dgm:pt modelId="{EEDB804E-CA46-429C-A28A-DB95A49A2B95}" type="parTrans" cxnId="{23A9E301-804B-479D-97F0-F74EB866B30F}">
      <dgm:prSet/>
      <dgm:spPr/>
      <dgm:t>
        <a:bodyPr/>
        <a:lstStyle/>
        <a:p>
          <a:endParaRPr lang="pt-PT"/>
        </a:p>
      </dgm:t>
    </dgm:pt>
    <dgm:pt modelId="{C1CAC1F0-7CCA-4288-9417-40CC4A509831}" type="sibTrans" cxnId="{23A9E301-804B-479D-97F0-F74EB866B30F}">
      <dgm:prSet/>
      <dgm:spPr/>
      <dgm:t>
        <a:bodyPr/>
        <a:lstStyle/>
        <a:p>
          <a:endParaRPr lang="pt-PT"/>
        </a:p>
      </dgm:t>
    </dgm:pt>
    <dgm:pt modelId="{1C045416-052F-442A-AF11-2DF55BA7ECA0}" type="pres">
      <dgm:prSet presAssocID="{68366D1A-4651-4C02-B136-8612E6E4ED93}" presName="Name0" presStyleCnt="0">
        <dgm:presLayoutVars>
          <dgm:dir/>
          <dgm:resizeHandles val="exact"/>
        </dgm:presLayoutVars>
      </dgm:prSet>
      <dgm:spPr/>
    </dgm:pt>
    <dgm:pt modelId="{BFE9817C-F9CC-44AE-8DFE-4DEFEC3FAA95}" type="pres">
      <dgm:prSet presAssocID="{68366D1A-4651-4C02-B136-8612E6E4ED93}" presName="cycle" presStyleCnt="0"/>
      <dgm:spPr/>
    </dgm:pt>
    <dgm:pt modelId="{70FC8183-408B-4295-99A1-881BE194553B}" type="pres">
      <dgm:prSet presAssocID="{3FD141DF-4785-4B33-B73C-C450655AE086}" presName="nodeFirstNode" presStyleLbl="node1" presStyleIdx="0" presStyleCnt="5">
        <dgm:presLayoutVars>
          <dgm:bulletEnabled val="1"/>
        </dgm:presLayoutVars>
      </dgm:prSet>
      <dgm:spPr/>
    </dgm:pt>
    <dgm:pt modelId="{B6C42DF6-365B-4BCE-A171-AB4A68BC4A34}" type="pres">
      <dgm:prSet presAssocID="{9AEAF626-0CBA-42B4-98F3-BCD06843CFAE}" presName="sibTransFirstNode" presStyleLbl="bgShp" presStyleIdx="0" presStyleCnt="1"/>
      <dgm:spPr/>
    </dgm:pt>
    <dgm:pt modelId="{639544BE-457D-4DA4-AD17-7918A82213A7}" type="pres">
      <dgm:prSet presAssocID="{A691E801-CB99-4B90-92D1-FC876E35E422}" presName="nodeFollowingNodes" presStyleLbl="node1" presStyleIdx="1" presStyleCnt="5">
        <dgm:presLayoutVars>
          <dgm:bulletEnabled val="1"/>
        </dgm:presLayoutVars>
      </dgm:prSet>
      <dgm:spPr/>
    </dgm:pt>
    <dgm:pt modelId="{F8510AB9-279C-441B-BA54-43E8037951CA}" type="pres">
      <dgm:prSet presAssocID="{9FB4129D-1D47-416C-8549-CCE91EDDA0F4}" presName="nodeFollowingNodes" presStyleLbl="node1" presStyleIdx="2" presStyleCnt="5" custRadScaleRad="108210" custRadScaleInc="-20550">
        <dgm:presLayoutVars>
          <dgm:bulletEnabled val="1"/>
        </dgm:presLayoutVars>
      </dgm:prSet>
      <dgm:spPr/>
    </dgm:pt>
    <dgm:pt modelId="{D354470F-342F-48F9-9161-8CB7221B2619}" type="pres">
      <dgm:prSet presAssocID="{8574ED69-51D2-4CE8-B506-7514D9929BF6}" presName="nodeFollowingNodes" presStyleLbl="node1" presStyleIdx="3" presStyleCnt="5" custRadScaleRad="103938" custRadScaleInc="16996">
        <dgm:presLayoutVars>
          <dgm:bulletEnabled val="1"/>
        </dgm:presLayoutVars>
      </dgm:prSet>
      <dgm:spPr/>
    </dgm:pt>
    <dgm:pt modelId="{B3F667EF-57D4-4FF1-96A8-3D071FCE80EE}" type="pres">
      <dgm:prSet presAssocID="{8BE90F9C-930E-4677-BE01-944E2BF0295C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23A9E301-804B-479D-97F0-F74EB866B30F}" srcId="{68366D1A-4651-4C02-B136-8612E6E4ED93}" destId="{8BE90F9C-930E-4677-BE01-944E2BF0295C}" srcOrd="4" destOrd="0" parTransId="{EEDB804E-CA46-429C-A28A-DB95A49A2B95}" sibTransId="{C1CAC1F0-7CCA-4288-9417-40CC4A509831}"/>
    <dgm:cxn modelId="{AA3B4505-745F-44A5-8127-BA39EF198BDA}" type="presOf" srcId="{A691E801-CB99-4B90-92D1-FC876E35E422}" destId="{639544BE-457D-4DA4-AD17-7918A82213A7}" srcOrd="0" destOrd="0" presId="urn:microsoft.com/office/officeart/2005/8/layout/cycle3"/>
    <dgm:cxn modelId="{9344FB06-BCC2-4E75-B7B4-99CEAA966B00}" type="presOf" srcId="{9AEAF626-0CBA-42B4-98F3-BCD06843CFAE}" destId="{B6C42DF6-365B-4BCE-A171-AB4A68BC4A34}" srcOrd="0" destOrd="0" presId="urn:microsoft.com/office/officeart/2005/8/layout/cycle3"/>
    <dgm:cxn modelId="{CD4A6C25-5BE6-4627-95E0-AC72ECE438ED}" type="presOf" srcId="{68366D1A-4651-4C02-B136-8612E6E4ED93}" destId="{1C045416-052F-442A-AF11-2DF55BA7ECA0}" srcOrd="0" destOrd="0" presId="urn:microsoft.com/office/officeart/2005/8/layout/cycle3"/>
    <dgm:cxn modelId="{66CAF931-D351-4CB4-BC44-B2C1E8324E89}" srcId="{68366D1A-4651-4C02-B136-8612E6E4ED93}" destId="{9FB4129D-1D47-416C-8549-CCE91EDDA0F4}" srcOrd="2" destOrd="0" parTransId="{399B0DE8-8582-4711-A1A5-7739D2180D38}" sibTransId="{36BD8317-CDF8-4438-9A14-2F412F3ADC7A}"/>
    <dgm:cxn modelId="{C43DA332-75C2-4C84-9BD3-61477797AB56}" type="presOf" srcId="{3FD141DF-4785-4B33-B73C-C450655AE086}" destId="{70FC8183-408B-4295-99A1-881BE194553B}" srcOrd="0" destOrd="0" presId="urn:microsoft.com/office/officeart/2005/8/layout/cycle3"/>
    <dgm:cxn modelId="{3317E879-61E3-4328-8016-1FE34A665965}" type="presOf" srcId="{8BE90F9C-930E-4677-BE01-944E2BF0295C}" destId="{B3F667EF-57D4-4FF1-96A8-3D071FCE80EE}" srcOrd="0" destOrd="0" presId="urn:microsoft.com/office/officeart/2005/8/layout/cycle3"/>
    <dgm:cxn modelId="{C545EA7C-0061-4761-ABD1-81DACF109507}" srcId="{68366D1A-4651-4C02-B136-8612E6E4ED93}" destId="{3FD141DF-4785-4B33-B73C-C450655AE086}" srcOrd="0" destOrd="0" parTransId="{99D79B31-E6D9-4683-A21C-0FA8FDBF093F}" sibTransId="{9AEAF626-0CBA-42B4-98F3-BCD06843CFAE}"/>
    <dgm:cxn modelId="{DD88F48D-740E-4B89-9AE6-2CC091486978}" type="presOf" srcId="{9FB4129D-1D47-416C-8549-CCE91EDDA0F4}" destId="{F8510AB9-279C-441B-BA54-43E8037951CA}" srcOrd="0" destOrd="0" presId="urn:microsoft.com/office/officeart/2005/8/layout/cycle3"/>
    <dgm:cxn modelId="{A92E47B6-318A-4380-88E5-96F1E8E07226}" type="presOf" srcId="{8574ED69-51D2-4CE8-B506-7514D9929BF6}" destId="{D354470F-342F-48F9-9161-8CB7221B2619}" srcOrd="0" destOrd="0" presId="urn:microsoft.com/office/officeart/2005/8/layout/cycle3"/>
    <dgm:cxn modelId="{67B325BA-BCB4-4FA8-9A54-735E87F9F220}" srcId="{68366D1A-4651-4C02-B136-8612E6E4ED93}" destId="{8574ED69-51D2-4CE8-B506-7514D9929BF6}" srcOrd="3" destOrd="0" parTransId="{68FA2A70-E050-4A6B-948C-FF19FDFEE929}" sibTransId="{225D102D-E4CD-4FA9-96EB-BFE79586A658}"/>
    <dgm:cxn modelId="{CBC77BDF-58F2-4E11-A6EA-F7F723897B49}" srcId="{68366D1A-4651-4C02-B136-8612E6E4ED93}" destId="{A691E801-CB99-4B90-92D1-FC876E35E422}" srcOrd="1" destOrd="0" parTransId="{CF5A91DC-077C-4462-8768-DDDC214F2905}" sibTransId="{A08580B3-F81F-46D5-B9FA-127E4176AD4F}"/>
    <dgm:cxn modelId="{59E2EE07-6DFC-4A4E-A44C-9897E924FA93}" type="presParOf" srcId="{1C045416-052F-442A-AF11-2DF55BA7ECA0}" destId="{BFE9817C-F9CC-44AE-8DFE-4DEFEC3FAA95}" srcOrd="0" destOrd="0" presId="urn:microsoft.com/office/officeart/2005/8/layout/cycle3"/>
    <dgm:cxn modelId="{6B31E82D-C59C-4AD6-BB81-6B2C8E369C01}" type="presParOf" srcId="{BFE9817C-F9CC-44AE-8DFE-4DEFEC3FAA95}" destId="{70FC8183-408B-4295-99A1-881BE194553B}" srcOrd="0" destOrd="0" presId="urn:microsoft.com/office/officeart/2005/8/layout/cycle3"/>
    <dgm:cxn modelId="{1D7B8634-8942-45B5-9561-CE2B11756093}" type="presParOf" srcId="{BFE9817C-F9CC-44AE-8DFE-4DEFEC3FAA95}" destId="{B6C42DF6-365B-4BCE-A171-AB4A68BC4A34}" srcOrd="1" destOrd="0" presId="urn:microsoft.com/office/officeart/2005/8/layout/cycle3"/>
    <dgm:cxn modelId="{96E2F24F-18A0-4872-B59B-B6D268B59E87}" type="presParOf" srcId="{BFE9817C-F9CC-44AE-8DFE-4DEFEC3FAA95}" destId="{639544BE-457D-4DA4-AD17-7918A82213A7}" srcOrd="2" destOrd="0" presId="urn:microsoft.com/office/officeart/2005/8/layout/cycle3"/>
    <dgm:cxn modelId="{A45F32B4-8984-43B6-8ACD-95D4BBEA72AA}" type="presParOf" srcId="{BFE9817C-F9CC-44AE-8DFE-4DEFEC3FAA95}" destId="{F8510AB9-279C-441B-BA54-43E8037951CA}" srcOrd="3" destOrd="0" presId="urn:microsoft.com/office/officeart/2005/8/layout/cycle3"/>
    <dgm:cxn modelId="{75D8A02E-FE21-4C21-98FB-0C8C117AC6FD}" type="presParOf" srcId="{BFE9817C-F9CC-44AE-8DFE-4DEFEC3FAA95}" destId="{D354470F-342F-48F9-9161-8CB7221B2619}" srcOrd="4" destOrd="0" presId="urn:microsoft.com/office/officeart/2005/8/layout/cycle3"/>
    <dgm:cxn modelId="{D239AC16-7D4E-4439-8E8A-E981079EE8E3}" type="presParOf" srcId="{BFE9817C-F9CC-44AE-8DFE-4DEFEC3FAA95}" destId="{B3F667EF-57D4-4FF1-96A8-3D071FCE80E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454D5-EE84-4779-834B-3C2C7881179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91D1AF93-FF73-48E6-B3A5-41A1BFBB1028}">
      <dgm:prSet phldrT="[Texto]"/>
      <dgm:spPr/>
      <dgm:t>
        <a:bodyPr/>
        <a:lstStyle/>
        <a:p>
          <a:r>
            <a:rPr lang="pt-PT" dirty="0"/>
            <a:t>Diagnóstico estratégico</a:t>
          </a:r>
        </a:p>
      </dgm:t>
    </dgm:pt>
    <dgm:pt modelId="{10824E9A-DABC-45AF-9670-4F0970C358EC}" type="parTrans" cxnId="{9048D472-93AD-4875-995A-D9C6D1C3B876}">
      <dgm:prSet/>
      <dgm:spPr/>
      <dgm:t>
        <a:bodyPr/>
        <a:lstStyle/>
        <a:p>
          <a:endParaRPr lang="pt-PT"/>
        </a:p>
      </dgm:t>
    </dgm:pt>
    <dgm:pt modelId="{A02AB824-4A73-49A6-B44C-7166F4C47671}" type="sibTrans" cxnId="{9048D472-93AD-4875-995A-D9C6D1C3B876}">
      <dgm:prSet/>
      <dgm:spPr/>
      <dgm:t>
        <a:bodyPr/>
        <a:lstStyle/>
        <a:p>
          <a:endParaRPr lang="pt-PT"/>
        </a:p>
      </dgm:t>
    </dgm:pt>
    <dgm:pt modelId="{CB0F51B7-F74C-4F82-88E3-5B8210E66D86}">
      <dgm:prSet phldrT="[Texto]" custT="1"/>
      <dgm:spPr/>
      <dgm:t>
        <a:bodyPr/>
        <a:lstStyle/>
        <a:p>
          <a:r>
            <a:rPr lang="pt-PT" sz="1800" dirty="0"/>
            <a:t>Pessoal docente</a:t>
          </a:r>
        </a:p>
      </dgm:t>
    </dgm:pt>
    <dgm:pt modelId="{E34A2428-0F57-466E-A48E-B0EBCB8FA476}" type="parTrans" cxnId="{B9E2FFDF-0B80-4E9D-88A7-2C47E7CAD21F}">
      <dgm:prSet/>
      <dgm:spPr/>
      <dgm:t>
        <a:bodyPr/>
        <a:lstStyle/>
        <a:p>
          <a:endParaRPr lang="pt-PT"/>
        </a:p>
      </dgm:t>
    </dgm:pt>
    <dgm:pt modelId="{196A7735-256E-4547-B2CE-8B14F18B15CE}" type="sibTrans" cxnId="{B9E2FFDF-0B80-4E9D-88A7-2C47E7CAD21F}">
      <dgm:prSet/>
      <dgm:spPr/>
      <dgm:t>
        <a:bodyPr/>
        <a:lstStyle/>
        <a:p>
          <a:endParaRPr lang="pt-PT"/>
        </a:p>
      </dgm:t>
    </dgm:pt>
    <dgm:pt modelId="{1176761E-E1A8-4B95-B224-122747C22357}">
      <dgm:prSet phldrT="[Texto]" custT="1"/>
      <dgm:spPr/>
      <dgm:t>
        <a:bodyPr/>
        <a:lstStyle/>
        <a:p>
          <a:r>
            <a:rPr lang="pt-PT" sz="1800" dirty="0"/>
            <a:t>Pessoal não Docente</a:t>
          </a:r>
        </a:p>
      </dgm:t>
    </dgm:pt>
    <dgm:pt modelId="{B42CCA9A-CB85-421A-AF1D-6D6EED72E5E3}" type="parTrans" cxnId="{62A57976-E85A-427E-9620-D225758AD9B2}">
      <dgm:prSet/>
      <dgm:spPr/>
      <dgm:t>
        <a:bodyPr/>
        <a:lstStyle/>
        <a:p>
          <a:endParaRPr lang="pt-PT"/>
        </a:p>
      </dgm:t>
    </dgm:pt>
    <dgm:pt modelId="{FD52C15E-1F11-4EA3-B6D9-37A53C10088B}" type="sibTrans" cxnId="{62A57976-E85A-427E-9620-D225758AD9B2}">
      <dgm:prSet/>
      <dgm:spPr/>
      <dgm:t>
        <a:bodyPr/>
        <a:lstStyle/>
        <a:p>
          <a:endParaRPr lang="pt-PT"/>
        </a:p>
      </dgm:t>
    </dgm:pt>
    <dgm:pt modelId="{33603C5B-31E1-447B-914F-70FDBEAB7A8E}">
      <dgm:prSet phldrT="[Texto]" custT="1"/>
      <dgm:spPr/>
      <dgm:t>
        <a:bodyPr/>
        <a:lstStyle/>
        <a:p>
          <a:r>
            <a:rPr lang="pt-PT" sz="1800" dirty="0"/>
            <a:t>Alunos</a:t>
          </a:r>
        </a:p>
      </dgm:t>
    </dgm:pt>
    <dgm:pt modelId="{CCE95D96-1F17-4E87-BF87-8E1B990F5B53}" type="parTrans" cxnId="{41460763-F643-4AA1-89DD-678A08D9A0A4}">
      <dgm:prSet/>
      <dgm:spPr/>
      <dgm:t>
        <a:bodyPr/>
        <a:lstStyle/>
        <a:p>
          <a:endParaRPr lang="pt-PT"/>
        </a:p>
      </dgm:t>
    </dgm:pt>
    <dgm:pt modelId="{D1DC50F7-40AB-4A8C-94E5-7837B50570E4}" type="sibTrans" cxnId="{41460763-F643-4AA1-89DD-678A08D9A0A4}">
      <dgm:prSet/>
      <dgm:spPr/>
      <dgm:t>
        <a:bodyPr/>
        <a:lstStyle/>
        <a:p>
          <a:endParaRPr lang="pt-PT"/>
        </a:p>
      </dgm:t>
    </dgm:pt>
    <dgm:pt modelId="{07D61FB2-97CA-4E50-B6BB-4A8A00E7E120}">
      <dgm:prSet phldrT="[Texto]" custT="1"/>
      <dgm:spPr/>
      <dgm:t>
        <a:bodyPr/>
        <a:lstStyle/>
        <a:p>
          <a:r>
            <a:rPr lang="pt-PT" sz="1600" dirty="0"/>
            <a:t>Pais e Encarregados de Educação</a:t>
          </a:r>
        </a:p>
      </dgm:t>
    </dgm:pt>
    <dgm:pt modelId="{261580D2-4107-4096-AAC4-4A75BE824A21}" type="parTrans" cxnId="{1EB66134-F23C-4780-9D25-3A961243B3F3}">
      <dgm:prSet/>
      <dgm:spPr/>
      <dgm:t>
        <a:bodyPr/>
        <a:lstStyle/>
        <a:p>
          <a:endParaRPr lang="pt-PT"/>
        </a:p>
      </dgm:t>
    </dgm:pt>
    <dgm:pt modelId="{593AAE5D-472A-46BD-B74E-2F71EA6AACF4}" type="sibTrans" cxnId="{1EB66134-F23C-4780-9D25-3A961243B3F3}">
      <dgm:prSet/>
      <dgm:spPr/>
      <dgm:t>
        <a:bodyPr/>
        <a:lstStyle/>
        <a:p>
          <a:endParaRPr lang="pt-PT"/>
        </a:p>
      </dgm:t>
    </dgm:pt>
    <dgm:pt modelId="{4F6CC4CC-468B-4F78-9339-2C84B72B8B5D}">
      <dgm:prSet phldrT="[Texto]" custT="1"/>
      <dgm:spPr/>
      <dgm:t>
        <a:bodyPr/>
        <a:lstStyle/>
        <a:p>
          <a:r>
            <a:rPr lang="pt-PT" sz="1600" dirty="0"/>
            <a:t>Empresas e instituições do concelho</a:t>
          </a:r>
        </a:p>
      </dgm:t>
    </dgm:pt>
    <dgm:pt modelId="{CC9A8697-C39F-47AC-9883-9C6A6AFE378C}" type="parTrans" cxnId="{7E03E9B8-5D66-4B61-90ED-A29E54878BB7}">
      <dgm:prSet/>
      <dgm:spPr/>
      <dgm:t>
        <a:bodyPr/>
        <a:lstStyle/>
        <a:p>
          <a:endParaRPr lang="pt-PT"/>
        </a:p>
      </dgm:t>
    </dgm:pt>
    <dgm:pt modelId="{F6F50C7F-DC29-44BB-8233-6837AF7D794F}" type="sibTrans" cxnId="{7E03E9B8-5D66-4B61-90ED-A29E54878BB7}">
      <dgm:prSet/>
      <dgm:spPr/>
      <dgm:t>
        <a:bodyPr/>
        <a:lstStyle/>
        <a:p>
          <a:endParaRPr lang="pt-PT"/>
        </a:p>
      </dgm:t>
    </dgm:pt>
    <dgm:pt modelId="{B13F8806-3E7E-45CA-A33C-BF802C8AA2A2}" type="pres">
      <dgm:prSet presAssocID="{278454D5-EE84-4779-834B-3C2C7881179F}" presName="Name0" presStyleCnt="0">
        <dgm:presLayoutVars>
          <dgm:chMax val="1"/>
          <dgm:chPref val="1"/>
        </dgm:presLayoutVars>
      </dgm:prSet>
      <dgm:spPr/>
    </dgm:pt>
    <dgm:pt modelId="{790483C0-2279-4AA0-B729-AC296937B09E}" type="pres">
      <dgm:prSet presAssocID="{91D1AF93-FF73-48E6-B3A5-41A1BFBB1028}" presName="Parent" presStyleLbl="node0" presStyleIdx="0" presStyleCnt="1" custLinFactNeighborX="-3475" custLinFactNeighborY="-933">
        <dgm:presLayoutVars>
          <dgm:chMax val="5"/>
          <dgm:chPref val="5"/>
        </dgm:presLayoutVars>
      </dgm:prSet>
      <dgm:spPr/>
    </dgm:pt>
    <dgm:pt modelId="{28439D57-4620-49EA-B02C-1B7524492030}" type="pres">
      <dgm:prSet presAssocID="{91D1AF93-FF73-48E6-B3A5-41A1BFBB1028}" presName="Accent2" presStyleLbl="node1" presStyleIdx="0" presStyleCnt="19"/>
      <dgm:spPr/>
    </dgm:pt>
    <dgm:pt modelId="{CB5988AF-285A-487A-ACE6-9F2504D449E5}" type="pres">
      <dgm:prSet presAssocID="{91D1AF93-FF73-48E6-B3A5-41A1BFBB1028}" presName="Accent3" presStyleLbl="node1" presStyleIdx="1" presStyleCnt="19"/>
      <dgm:spPr/>
    </dgm:pt>
    <dgm:pt modelId="{40F2F1E0-F77E-4F41-A40A-8368D429C813}" type="pres">
      <dgm:prSet presAssocID="{91D1AF93-FF73-48E6-B3A5-41A1BFBB1028}" presName="Accent4" presStyleLbl="node1" presStyleIdx="2" presStyleCnt="19" custLinFactX="200000" custLinFactY="-34218" custLinFactNeighborX="270594" custLinFactNeighborY="-100000"/>
      <dgm:spPr/>
    </dgm:pt>
    <dgm:pt modelId="{FB73AA04-E2C6-4451-93CE-F77CC96A91CD}" type="pres">
      <dgm:prSet presAssocID="{91D1AF93-FF73-48E6-B3A5-41A1BFBB1028}" presName="Accent5" presStyleLbl="node1" presStyleIdx="3" presStyleCnt="19" custLinFactX="-30362" custLinFactY="-194981" custLinFactNeighborX="-100000" custLinFactNeighborY="-200000"/>
      <dgm:spPr/>
    </dgm:pt>
    <dgm:pt modelId="{CF3CE459-156C-4BBE-BC76-C040A1EA11A3}" type="pres">
      <dgm:prSet presAssocID="{91D1AF93-FF73-48E6-B3A5-41A1BFBB1028}" presName="Accent6" presStyleLbl="node1" presStyleIdx="4" presStyleCnt="19" custLinFactX="-100000" custLinFactY="215039" custLinFactNeighborX="-143185" custLinFactNeighborY="300000"/>
      <dgm:spPr/>
    </dgm:pt>
    <dgm:pt modelId="{8C1C0B3D-29F4-4C00-AA92-F08AE4A5555B}" type="pres">
      <dgm:prSet presAssocID="{CB0F51B7-F74C-4F82-88E3-5B8210E66D86}" presName="Child1" presStyleLbl="node1" presStyleIdx="5" presStyleCnt="19" custScaleX="150533" custScaleY="150533" custLinFactNeighborX="-20671" custLinFactNeighborY="-8572">
        <dgm:presLayoutVars>
          <dgm:chMax val="0"/>
          <dgm:chPref val="0"/>
        </dgm:presLayoutVars>
      </dgm:prSet>
      <dgm:spPr/>
    </dgm:pt>
    <dgm:pt modelId="{8BB6912F-1F36-4AC0-97DB-846726C4B8CF}" type="pres">
      <dgm:prSet presAssocID="{CB0F51B7-F74C-4F82-88E3-5B8210E66D86}" presName="Accent7" presStyleCnt="0"/>
      <dgm:spPr/>
    </dgm:pt>
    <dgm:pt modelId="{3C4CE8BF-4351-44A1-9712-08919B5BA156}" type="pres">
      <dgm:prSet presAssocID="{CB0F51B7-F74C-4F82-88E3-5B8210E66D86}" presName="AccentHold1" presStyleLbl="node1" presStyleIdx="6" presStyleCnt="19" custLinFactX="-100000" custLinFactY="-89305" custLinFactNeighborX="-123584" custLinFactNeighborY="-100000"/>
      <dgm:spPr/>
    </dgm:pt>
    <dgm:pt modelId="{36E2B666-C428-42C4-8015-76812E39299F}" type="pres">
      <dgm:prSet presAssocID="{CB0F51B7-F74C-4F82-88E3-5B8210E66D86}" presName="Accent8" presStyleCnt="0"/>
      <dgm:spPr/>
    </dgm:pt>
    <dgm:pt modelId="{04DDB275-5B7B-49C5-8A42-1039F20AD0C8}" type="pres">
      <dgm:prSet presAssocID="{CB0F51B7-F74C-4F82-88E3-5B8210E66D86}" presName="AccentHold2" presStyleLbl="node1" presStyleIdx="7" presStyleCnt="19"/>
      <dgm:spPr/>
    </dgm:pt>
    <dgm:pt modelId="{5A92DFA2-5C0D-4702-97BE-4E04D00C5AFB}" type="pres">
      <dgm:prSet presAssocID="{1176761E-E1A8-4B95-B224-122747C22357}" presName="Child2" presStyleLbl="node1" presStyleIdx="8" presStyleCnt="19" custScaleX="142221" custScaleY="142221" custLinFactNeighborX="-28754" custLinFactNeighborY="49639">
        <dgm:presLayoutVars>
          <dgm:chMax val="0"/>
          <dgm:chPref val="0"/>
        </dgm:presLayoutVars>
      </dgm:prSet>
      <dgm:spPr/>
    </dgm:pt>
    <dgm:pt modelId="{C46BD27D-A692-4C3B-A936-7736B516177E}" type="pres">
      <dgm:prSet presAssocID="{1176761E-E1A8-4B95-B224-122747C22357}" presName="Accent9" presStyleCnt="0"/>
      <dgm:spPr/>
    </dgm:pt>
    <dgm:pt modelId="{F6D5C917-10AE-4935-8BFD-450A8088E9D4}" type="pres">
      <dgm:prSet presAssocID="{1176761E-E1A8-4B95-B224-122747C22357}" presName="AccentHold1" presStyleLbl="node1" presStyleIdx="9" presStyleCnt="19" custLinFactX="40979" custLinFactY="-100000" custLinFactNeighborX="100000" custLinFactNeighborY="-124224"/>
      <dgm:spPr/>
    </dgm:pt>
    <dgm:pt modelId="{D7F38FAD-4A86-4C44-A594-68457096B761}" type="pres">
      <dgm:prSet presAssocID="{1176761E-E1A8-4B95-B224-122747C22357}" presName="Accent10" presStyleCnt="0"/>
      <dgm:spPr/>
    </dgm:pt>
    <dgm:pt modelId="{6BECB90D-F666-4E9E-BB61-45AD4DB7E639}" type="pres">
      <dgm:prSet presAssocID="{1176761E-E1A8-4B95-B224-122747C22357}" presName="AccentHold2" presStyleLbl="node1" presStyleIdx="10" presStyleCnt="19"/>
      <dgm:spPr/>
    </dgm:pt>
    <dgm:pt modelId="{51005862-562C-46B9-A735-DA21B004C360}" type="pres">
      <dgm:prSet presAssocID="{1176761E-E1A8-4B95-B224-122747C22357}" presName="Accent11" presStyleCnt="0"/>
      <dgm:spPr/>
    </dgm:pt>
    <dgm:pt modelId="{803562B4-62BF-47F7-B3B0-E47DA534CEA3}" type="pres">
      <dgm:prSet presAssocID="{1176761E-E1A8-4B95-B224-122747C22357}" presName="AccentHold3" presStyleLbl="node1" presStyleIdx="11" presStyleCnt="19" custLinFactX="533092" custLinFactNeighborX="600000" custLinFactNeighborY="-13008"/>
      <dgm:spPr/>
    </dgm:pt>
    <dgm:pt modelId="{6BE5DF87-CC25-4C4C-8A8C-C2E42F8F595E}" type="pres">
      <dgm:prSet presAssocID="{33603C5B-31E1-447B-914F-70FDBEAB7A8E}" presName="Child3" presStyleLbl="node1" presStyleIdx="12" presStyleCnt="19" custScaleX="135764" custScaleY="140689" custLinFactX="-42314" custLinFactNeighborX="-100000" custLinFactNeighborY="20453">
        <dgm:presLayoutVars>
          <dgm:chMax val="0"/>
          <dgm:chPref val="0"/>
        </dgm:presLayoutVars>
      </dgm:prSet>
      <dgm:spPr/>
    </dgm:pt>
    <dgm:pt modelId="{81876216-9336-492F-9A8E-86BD6D24A882}" type="pres">
      <dgm:prSet presAssocID="{33603C5B-31E1-447B-914F-70FDBEAB7A8E}" presName="Accent12" presStyleCnt="0"/>
      <dgm:spPr/>
    </dgm:pt>
    <dgm:pt modelId="{45B51B9F-A2D1-40EF-A84B-AEC8E171CACA}" type="pres">
      <dgm:prSet presAssocID="{33603C5B-31E1-447B-914F-70FDBEAB7A8E}" presName="AccentHold1" presStyleLbl="node1" presStyleIdx="13" presStyleCnt="19" custLinFactNeighborX="-2804" custLinFactNeighborY="-51162"/>
      <dgm:spPr/>
    </dgm:pt>
    <dgm:pt modelId="{A78D8504-B977-4B65-96FB-184471F909B0}" type="pres">
      <dgm:prSet presAssocID="{07D61FB2-97CA-4E50-B6BB-4A8A00E7E120}" presName="Child4" presStyleLbl="node1" presStyleIdx="14" presStyleCnt="19" custScaleX="155563" custScaleY="155563" custLinFactNeighborX="-15212" custLinFactNeighborY="-23285">
        <dgm:presLayoutVars>
          <dgm:chMax val="0"/>
          <dgm:chPref val="0"/>
        </dgm:presLayoutVars>
      </dgm:prSet>
      <dgm:spPr/>
    </dgm:pt>
    <dgm:pt modelId="{F8549DB0-7985-4FFD-8D8F-77C521F85D0B}" type="pres">
      <dgm:prSet presAssocID="{07D61FB2-97CA-4E50-B6BB-4A8A00E7E120}" presName="Accent13" presStyleCnt="0"/>
      <dgm:spPr/>
    </dgm:pt>
    <dgm:pt modelId="{002F6231-1DA8-4FB3-B0C3-8E3532AC65E9}" type="pres">
      <dgm:prSet presAssocID="{07D61FB2-97CA-4E50-B6BB-4A8A00E7E120}" presName="AccentHold1" presStyleLbl="node1" presStyleIdx="15" presStyleCnt="19" custLinFactX="84306" custLinFactY="100000" custLinFactNeighborX="100000" custLinFactNeighborY="166910"/>
      <dgm:spPr/>
    </dgm:pt>
    <dgm:pt modelId="{8AAD211A-48DB-4492-96C8-EFA5BF49023B}" type="pres">
      <dgm:prSet presAssocID="{4F6CC4CC-468B-4F78-9339-2C84B72B8B5D}" presName="Child5" presStyleLbl="node1" presStyleIdx="16" presStyleCnt="19" custScaleX="137019" custScaleY="137019">
        <dgm:presLayoutVars>
          <dgm:chMax val="0"/>
          <dgm:chPref val="0"/>
        </dgm:presLayoutVars>
      </dgm:prSet>
      <dgm:spPr/>
    </dgm:pt>
    <dgm:pt modelId="{1275E162-C2F8-4C5B-B3C4-E206A7DE1A6D}" type="pres">
      <dgm:prSet presAssocID="{4F6CC4CC-468B-4F78-9339-2C84B72B8B5D}" presName="Accent15" presStyleCnt="0"/>
      <dgm:spPr/>
    </dgm:pt>
    <dgm:pt modelId="{1B2D332F-599A-45A5-B76A-47C8F2A6C06C}" type="pres">
      <dgm:prSet presAssocID="{4F6CC4CC-468B-4F78-9339-2C84B72B8B5D}" presName="AccentHold2" presStyleLbl="node1" presStyleIdx="17" presStyleCnt="19" custLinFactY="-100000" custLinFactNeighborX="70149" custLinFactNeighborY="-121647"/>
      <dgm:spPr/>
    </dgm:pt>
    <dgm:pt modelId="{2C4E101C-55C4-4973-89EE-060FE0DB68F2}" type="pres">
      <dgm:prSet presAssocID="{4F6CC4CC-468B-4F78-9339-2C84B72B8B5D}" presName="Accent16" presStyleCnt="0"/>
      <dgm:spPr/>
    </dgm:pt>
    <dgm:pt modelId="{97F140E4-A74F-49DE-84D6-05823029DF0E}" type="pres">
      <dgm:prSet presAssocID="{4F6CC4CC-468B-4F78-9339-2C84B72B8B5D}" presName="AccentHold3" presStyleLbl="node1" presStyleIdx="18" presStyleCnt="19"/>
      <dgm:spPr/>
    </dgm:pt>
  </dgm:ptLst>
  <dgm:cxnLst>
    <dgm:cxn modelId="{E0C87326-06D9-4349-9BA3-32204A0ED936}" type="presOf" srcId="{91D1AF93-FF73-48E6-B3A5-41A1BFBB1028}" destId="{790483C0-2279-4AA0-B729-AC296937B09E}" srcOrd="0" destOrd="0" presId="urn:microsoft.com/office/officeart/2009/3/layout/CircleRelationship"/>
    <dgm:cxn modelId="{1EB66134-F23C-4780-9D25-3A961243B3F3}" srcId="{91D1AF93-FF73-48E6-B3A5-41A1BFBB1028}" destId="{07D61FB2-97CA-4E50-B6BB-4A8A00E7E120}" srcOrd="3" destOrd="0" parTransId="{261580D2-4107-4096-AAC4-4A75BE824A21}" sibTransId="{593AAE5D-472A-46BD-B74E-2F71EA6AACF4}"/>
    <dgm:cxn modelId="{41460763-F643-4AA1-89DD-678A08D9A0A4}" srcId="{91D1AF93-FF73-48E6-B3A5-41A1BFBB1028}" destId="{33603C5B-31E1-447B-914F-70FDBEAB7A8E}" srcOrd="2" destOrd="0" parTransId="{CCE95D96-1F17-4E87-BF87-8E1B990F5B53}" sibTransId="{D1DC50F7-40AB-4A8C-94E5-7837B50570E4}"/>
    <dgm:cxn modelId="{9A833944-6DA5-41BD-B363-E5EFAE57F337}" type="presOf" srcId="{278454D5-EE84-4779-834B-3C2C7881179F}" destId="{B13F8806-3E7E-45CA-A33C-BF802C8AA2A2}" srcOrd="0" destOrd="0" presId="urn:microsoft.com/office/officeart/2009/3/layout/CircleRelationship"/>
    <dgm:cxn modelId="{23B4C251-D5D1-4E2A-9A89-2A62051188AA}" type="presOf" srcId="{1176761E-E1A8-4B95-B224-122747C22357}" destId="{5A92DFA2-5C0D-4702-97BE-4E04D00C5AFB}" srcOrd="0" destOrd="0" presId="urn:microsoft.com/office/officeart/2009/3/layout/CircleRelationship"/>
    <dgm:cxn modelId="{9048D472-93AD-4875-995A-D9C6D1C3B876}" srcId="{278454D5-EE84-4779-834B-3C2C7881179F}" destId="{91D1AF93-FF73-48E6-B3A5-41A1BFBB1028}" srcOrd="0" destOrd="0" parTransId="{10824E9A-DABC-45AF-9670-4F0970C358EC}" sibTransId="{A02AB824-4A73-49A6-B44C-7166F4C47671}"/>
    <dgm:cxn modelId="{ECA2CE73-CFC5-4AB2-A755-D4D7F79026F5}" type="presOf" srcId="{07D61FB2-97CA-4E50-B6BB-4A8A00E7E120}" destId="{A78D8504-B977-4B65-96FB-184471F909B0}" srcOrd="0" destOrd="0" presId="urn:microsoft.com/office/officeart/2009/3/layout/CircleRelationship"/>
    <dgm:cxn modelId="{DC3D5475-76AF-4C8B-AB69-DD6964D5D289}" type="presOf" srcId="{CB0F51B7-F74C-4F82-88E3-5B8210E66D86}" destId="{8C1C0B3D-29F4-4C00-AA92-F08AE4A5555B}" srcOrd="0" destOrd="0" presId="urn:microsoft.com/office/officeart/2009/3/layout/CircleRelationship"/>
    <dgm:cxn modelId="{62A57976-E85A-427E-9620-D225758AD9B2}" srcId="{91D1AF93-FF73-48E6-B3A5-41A1BFBB1028}" destId="{1176761E-E1A8-4B95-B224-122747C22357}" srcOrd="1" destOrd="0" parTransId="{B42CCA9A-CB85-421A-AF1D-6D6EED72E5E3}" sibTransId="{FD52C15E-1F11-4EA3-B6D9-37A53C10088B}"/>
    <dgm:cxn modelId="{EF9EAB8E-2839-490E-9123-19BB52A0E0BC}" type="presOf" srcId="{4F6CC4CC-468B-4F78-9339-2C84B72B8B5D}" destId="{8AAD211A-48DB-4492-96C8-EFA5BF49023B}" srcOrd="0" destOrd="0" presId="urn:microsoft.com/office/officeart/2009/3/layout/CircleRelationship"/>
    <dgm:cxn modelId="{7E03E9B8-5D66-4B61-90ED-A29E54878BB7}" srcId="{91D1AF93-FF73-48E6-B3A5-41A1BFBB1028}" destId="{4F6CC4CC-468B-4F78-9339-2C84B72B8B5D}" srcOrd="4" destOrd="0" parTransId="{CC9A8697-C39F-47AC-9883-9C6A6AFE378C}" sibTransId="{F6F50C7F-DC29-44BB-8233-6837AF7D794F}"/>
    <dgm:cxn modelId="{41F0D6D3-4899-48E7-A718-B0D73A627ACF}" type="presOf" srcId="{33603C5B-31E1-447B-914F-70FDBEAB7A8E}" destId="{6BE5DF87-CC25-4C4C-8A8C-C2E42F8F595E}" srcOrd="0" destOrd="0" presId="urn:microsoft.com/office/officeart/2009/3/layout/CircleRelationship"/>
    <dgm:cxn modelId="{B9E2FFDF-0B80-4E9D-88A7-2C47E7CAD21F}" srcId="{91D1AF93-FF73-48E6-B3A5-41A1BFBB1028}" destId="{CB0F51B7-F74C-4F82-88E3-5B8210E66D86}" srcOrd="0" destOrd="0" parTransId="{E34A2428-0F57-466E-A48E-B0EBCB8FA476}" sibTransId="{196A7735-256E-4547-B2CE-8B14F18B15CE}"/>
    <dgm:cxn modelId="{D3D8BE6B-90ED-499C-B844-AB489C6702DA}" type="presParOf" srcId="{B13F8806-3E7E-45CA-A33C-BF802C8AA2A2}" destId="{790483C0-2279-4AA0-B729-AC296937B09E}" srcOrd="0" destOrd="0" presId="urn:microsoft.com/office/officeart/2009/3/layout/CircleRelationship"/>
    <dgm:cxn modelId="{B3A84A52-0AE7-4F40-A232-25C0302498F1}" type="presParOf" srcId="{B13F8806-3E7E-45CA-A33C-BF802C8AA2A2}" destId="{28439D57-4620-49EA-B02C-1B7524492030}" srcOrd="1" destOrd="0" presId="urn:microsoft.com/office/officeart/2009/3/layout/CircleRelationship"/>
    <dgm:cxn modelId="{1CDA2C17-6ABB-4D8B-9D61-427D56DFE43A}" type="presParOf" srcId="{B13F8806-3E7E-45CA-A33C-BF802C8AA2A2}" destId="{CB5988AF-285A-487A-ACE6-9F2504D449E5}" srcOrd="2" destOrd="0" presId="urn:microsoft.com/office/officeart/2009/3/layout/CircleRelationship"/>
    <dgm:cxn modelId="{7D5F71DB-C27A-44FA-B733-5777A3144E16}" type="presParOf" srcId="{B13F8806-3E7E-45CA-A33C-BF802C8AA2A2}" destId="{40F2F1E0-F77E-4F41-A40A-8368D429C813}" srcOrd="3" destOrd="0" presId="urn:microsoft.com/office/officeart/2009/3/layout/CircleRelationship"/>
    <dgm:cxn modelId="{FCF1C20D-9A02-4896-A20A-3A6490DF9C89}" type="presParOf" srcId="{B13F8806-3E7E-45CA-A33C-BF802C8AA2A2}" destId="{FB73AA04-E2C6-4451-93CE-F77CC96A91CD}" srcOrd="4" destOrd="0" presId="urn:microsoft.com/office/officeart/2009/3/layout/CircleRelationship"/>
    <dgm:cxn modelId="{FF7AA509-7F72-4FC8-81C8-BD029C0D9902}" type="presParOf" srcId="{B13F8806-3E7E-45CA-A33C-BF802C8AA2A2}" destId="{CF3CE459-156C-4BBE-BC76-C040A1EA11A3}" srcOrd="5" destOrd="0" presId="urn:microsoft.com/office/officeart/2009/3/layout/CircleRelationship"/>
    <dgm:cxn modelId="{D81E80E1-15B9-47AD-A8F0-2E70B220C2C6}" type="presParOf" srcId="{B13F8806-3E7E-45CA-A33C-BF802C8AA2A2}" destId="{8C1C0B3D-29F4-4C00-AA92-F08AE4A5555B}" srcOrd="6" destOrd="0" presId="urn:microsoft.com/office/officeart/2009/3/layout/CircleRelationship"/>
    <dgm:cxn modelId="{2E80BAE6-1C46-4E8A-B7BC-1581104AB6E0}" type="presParOf" srcId="{B13F8806-3E7E-45CA-A33C-BF802C8AA2A2}" destId="{8BB6912F-1F36-4AC0-97DB-846726C4B8CF}" srcOrd="7" destOrd="0" presId="urn:microsoft.com/office/officeart/2009/3/layout/CircleRelationship"/>
    <dgm:cxn modelId="{EC29A98E-1BEF-48D2-AF84-583D2FAD05DD}" type="presParOf" srcId="{8BB6912F-1F36-4AC0-97DB-846726C4B8CF}" destId="{3C4CE8BF-4351-44A1-9712-08919B5BA156}" srcOrd="0" destOrd="0" presId="urn:microsoft.com/office/officeart/2009/3/layout/CircleRelationship"/>
    <dgm:cxn modelId="{25EFEEAD-8E75-41E7-A02F-6EB6E077E2F3}" type="presParOf" srcId="{B13F8806-3E7E-45CA-A33C-BF802C8AA2A2}" destId="{36E2B666-C428-42C4-8015-76812E39299F}" srcOrd="8" destOrd="0" presId="urn:microsoft.com/office/officeart/2009/3/layout/CircleRelationship"/>
    <dgm:cxn modelId="{567758CE-F76F-4978-845E-6A6F7559D585}" type="presParOf" srcId="{36E2B666-C428-42C4-8015-76812E39299F}" destId="{04DDB275-5B7B-49C5-8A42-1039F20AD0C8}" srcOrd="0" destOrd="0" presId="urn:microsoft.com/office/officeart/2009/3/layout/CircleRelationship"/>
    <dgm:cxn modelId="{B465922E-125D-4726-ACB3-B85959C1163E}" type="presParOf" srcId="{B13F8806-3E7E-45CA-A33C-BF802C8AA2A2}" destId="{5A92DFA2-5C0D-4702-97BE-4E04D00C5AFB}" srcOrd="9" destOrd="0" presId="urn:microsoft.com/office/officeart/2009/3/layout/CircleRelationship"/>
    <dgm:cxn modelId="{DFC9D9B0-6E0A-4E13-9B70-D6EF01103649}" type="presParOf" srcId="{B13F8806-3E7E-45CA-A33C-BF802C8AA2A2}" destId="{C46BD27D-A692-4C3B-A936-7736B516177E}" srcOrd="10" destOrd="0" presId="urn:microsoft.com/office/officeart/2009/3/layout/CircleRelationship"/>
    <dgm:cxn modelId="{BFF5245E-8D41-4314-B7CC-404A73029810}" type="presParOf" srcId="{C46BD27D-A692-4C3B-A936-7736B516177E}" destId="{F6D5C917-10AE-4935-8BFD-450A8088E9D4}" srcOrd="0" destOrd="0" presId="urn:microsoft.com/office/officeart/2009/3/layout/CircleRelationship"/>
    <dgm:cxn modelId="{78EBD1E8-5D3C-40D0-BC5E-AB12C46B414F}" type="presParOf" srcId="{B13F8806-3E7E-45CA-A33C-BF802C8AA2A2}" destId="{D7F38FAD-4A86-4C44-A594-68457096B761}" srcOrd="11" destOrd="0" presId="urn:microsoft.com/office/officeart/2009/3/layout/CircleRelationship"/>
    <dgm:cxn modelId="{12FDC7B6-4089-4CAE-B766-1FAEC963F9B4}" type="presParOf" srcId="{D7F38FAD-4A86-4C44-A594-68457096B761}" destId="{6BECB90D-F666-4E9E-BB61-45AD4DB7E639}" srcOrd="0" destOrd="0" presId="urn:microsoft.com/office/officeart/2009/3/layout/CircleRelationship"/>
    <dgm:cxn modelId="{88357342-78B5-41BA-8693-77767C8E6E3A}" type="presParOf" srcId="{B13F8806-3E7E-45CA-A33C-BF802C8AA2A2}" destId="{51005862-562C-46B9-A735-DA21B004C360}" srcOrd="12" destOrd="0" presId="urn:microsoft.com/office/officeart/2009/3/layout/CircleRelationship"/>
    <dgm:cxn modelId="{71A50B83-8381-4BBA-9009-5E9F76F921D8}" type="presParOf" srcId="{51005862-562C-46B9-A735-DA21B004C360}" destId="{803562B4-62BF-47F7-B3B0-E47DA534CEA3}" srcOrd="0" destOrd="0" presId="urn:microsoft.com/office/officeart/2009/3/layout/CircleRelationship"/>
    <dgm:cxn modelId="{BE7408F1-0A49-4A0F-9F48-630D4A793E12}" type="presParOf" srcId="{B13F8806-3E7E-45CA-A33C-BF802C8AA2A2}" destId="{6BE5DF87-CC25-4C4C-8A8C-C2E42F8F595E}" srcOrd="13" destOrd="0" presId="urn:microsoft.com/office/officeart/2009/3/layout/CircleRelationship"/>
    <dgm:cxn modelId="{D8793F84-1EFF-45C2-A199-EEFEA6627C6E}" type="presParOf" srcId="{B13F8806-3E7E-45CA-A33C-BF802C8AA2A2}" destId="{81876216-9336-492F-9A8E-86BD6D24A882}" srcOrd="14" destOrd="0" presId="urn:microsoft.com/office/officeart/2009/3/layout/CircleRelationship"/>
    <dgm:cxn modelId="{457E6018-4275-44A8-A519-14F4CBBBC697}" type="presParOf" srcId="{81876216-9336-492F-9A8E-86BD6D24A882}" destId="{45B51B9F-A2D1-40EF-A84B-AEC8E171CACA}" srcOrd="0" destOrd="0" presId="urn:microsoft.com/office/officeart/2009/3/layout/CircleRelationship"/>
    <dgm:cxn modelId="{95C87335-E527-4632-B8E2-4A8B93A663D2}" type="presParOf" srcId="{B13F8806-3E7E-45CA-A33C-BF802C8AA2A2}" destId="{A78D8504-B977-4B65-96FB-184471F909B0}" srcOrd="15" destOrd="0" presId="urn:microsoft.com/office/officeart/2009/3/layout/CircleRelationship"/>
    <dgm:cxn modelId="{0692401D-0757-4020-ADDF-EC240D6A359F}" type="presParOf" srcId="{B13F8806-3E7E-45CA-A33C-BF802C8AA2A2}" destId="{F8549DB0-7985-4FFD-8D8F-77C521F85D0B}" srcOrd="16" destOrd="0" presId="urn:microsoft.com/office/officeart/2009/3/layout/CircleRelationship"/>
    <dgm:cxn modelId="{F61E11C7-AA3B-4453-BD30-659F4D536628}" type="presParOf" srcId="{F8549DB0-7985-4FFD-8D8F-77C521F85D0B}" destId="{002F6231-1DA8-4FB3-B0C3-8E3532AC65E9}" srcOrd="0" destOrd="0" presId="urn:microsoft.com/office/officeart/2009/3/layout/CircleRelationship"/>
    <dgm:cxn modelId="{574DC2F1-5447-4629-A4C2-5588AB7C8FFB}" type="presParOf" srcId="{B13F8806-3E7E-45CA-A33C-BF802C8AA2A2}" destId="{8AAD211A-48DB-4492-96C8-EFA5BF49023B}" srcOrd="17" destOrd="0" presId="urn:microsoft.com/office/officeart/2009/3/layout/CircleRelationship"/>
    <dgm:cxn modelId="{40632FD6-2F70-4F4B-BFD3-67DB60989EF8}" type="presParOf" srcId="{B13F8806-3E7E-45CA-A33C-BF802C8AA2A2}" destId="{1275E162-C2F8-4C5B-B3C4-E206A7DE1A6D}" srcOrd="18" destOrd="0" presId="urn:microsoft.com/office/officeart/2009/3/layout/CircleRelationship"/>
    <dgm:cxn modelId="{271E73E5-BE24-47C3-8268-7A2B23561D16}" type="presParOf" srcId="{1275E162-C2F8-4C5B-B3C4-E206A7DE1A6D}" destId="{1B2D332F-599A-45A5-B76A-47C8F2A6C06C}" srcOrd="0" destOrd="0" presId="urn:microsoft.com/office/officeart/2009/3/layout/CircleRelationship"/>
    <dgm:cxn modelId="{25045E77-9118-435F-A658-AE6B409E9559}" type="presParOf" srcId="{B13F8806-3E7E-45CA-A33C-BF802C8AA2A2}" destId="{2C4E101C-55C4-4973-89EE-060FE0DB68F2}" srcOrd="19" destOrd="0" presId="urn:microsoft.com/office/officeart/2009/3/layout/CircleRelationship"/>
    <dgm:cxn modelId="{790D3E42-B788-4993-B206-9FB9A7CE95C5}" type="presParOf" srcId="{2C4E101C-55C4-4973-89EE-060FE0DB68F2}" destId="{97F140E4-A74F-49DE-84D6-05823029DF0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8454D5-EE84-4779-834B-3C2C7881179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91D1AF93-FF73-48E6-B3A5-41A1BFBB1028}">
      <dgm:prSet phldrT="[Texto]"/>
      <dgm:spPr/>
      <dgm:t>
        <a:bodyPr/>
        <a:lstStyle/>
        <a:p>
          <a:r>
            <a:rPr lang="pt-PT" dirty="0">
              <a:hlinkClick xmlns:r="http://schemas.openxmlformats.org/officeDocument/2006/relationships" r:id="rId1" action="ppaction://hlinksldjump"/>
            </a:rPr>
            <a:t>CULTURA DE ESCOLA</a:t>
          </a:r>
          <a:endParaRPr lang="pt-PT" dirty="0"/>
        </a:p>
      </dgm:t>
    </dgm:pt>
    <dgm:pt modelId="{10824E9A-DABC-45AF-9670-4F0970C358EC}" type="parTrans" cxnId="{9048D472-93AD-4875-995A-D9C6D1C3B876}">
      <dgm:prSet/>
      <dgm:spPr/>
      <dgm:t>
        <a:bodyPr/>
        <a:lstStyle/>
        <a:p>
          <a:endParaRPr lang="pt-PT"/>
        </a:p>
      </dgm:t>
    </dgm:pt>
    <dgm:pt modelId="{A02AB824-4A73-49A6-B44C-7166F4C47671}" type="sibTrans" cxnId="{9048D472-93AD-4875-995A-D9C6D1C3B876}">
      <dgm:prSet/>
      <dgm:spPr/>
      <dgm:t>
        <a:bodyPr/>
        <a:lstStyle/>
        <a:p>
          <a:endParaRPr lang="pt-PT"/>
        </a:p>
      </dgm:t>
    </dgm:pt>
    <dgm:pt modelId="{CB0F51B7-F74C-4F82-88E3-5B8210E66D86}">
      <dgm:prSet phldrT="[Texto]" custT="1"/>
      <dgm:spPr/>
      <dgm:t>
        <a:bodyPr/>
        <a:lstStyle/>
        <a:p>
          <a:r>
            <a:rPr lang="pt-PT" sz="1800" dirty="0"/>
            <a:t>Pessoal docente</a:t>
          </a:r>
        </a:p>
      </dgm:t>
    </dgm:pt>
    <dgm:pt modelId="{E34A2428-0F57-466E-A48E-B0EBCB8FA476}" type="parTrans" cxnId="{B9E2FFDF-0B80-4E9D-88A7-2C47E7CAD21F}">
      <dgm:prSet/>
      <dgm:spPr/>
      <dgm:t>
        <a:bodyPr/>
        <a:lstStyle/>
        <a:p>
          <a:endParaRPr lang="pt-PT"/>
        </a:p>
      </dgm:t>
    </dgm:pt>
    <dgm:pt modelId="{196A7735-256E-4547-B2CE-8B14F18B15CE}" type="sibTrans" cxnId="{B9E2FFDF-0B80-4E9D-88A7-2C47E7CAD21F}">
      <dgm:prSet/>
      <dgm:spPr/>
      <dgm:t>
        <a:bodyPr/>
        <a:lstStyle/>
        <a:p>
          <a:endParaRPr lang="pt-PT"/>
        </a:p>
      </dgm:t>
    </dgm:pt>
    <dgm:pt modelId="{1176761E-E1A8-4B95-B224-122747C22357}">
      <dgm:prSet phldrT="[Texto]" custT="1"/>
      <dgm:spPr/>
      <dgm:t>
        <a:bodyPr/>
        <a:lstStyle/>
        <a:p>
          <a:r>
            <a:rPr lang="pt-PT" sz="1800" dirty="0"/>
            <a:t>Pessoal não Docente</a:t>
          </a:r>
        </a:p>
      </dgm:t>
    </dgm:pt>
    <dgm:pt modelId="{B42CCA9A-CB85-421A-AF1D-6D6EED72E5E3}" type="parTrans" cxnId="{62A57976-E85A-427E-9620-D225758AD9B2}">
      <dgm:prSet/>
      <dgm:spPr/>
      <dgm:t>
        <a:bodyPr/>
        <a:lstStyle/>
        <a:p>
          <a:endParaRPr lang="pt-PT"/>
        </a:p>
      </dgm:t>
    </dgm:pt>
    <dgm:pt modelId="{FD52C15E-1F11-4EA3-B6D9-37A53C10088B}" type="sibTrans" cxnId="{62A57976-E85A-427E-9620-D225758AD9B2}">
      <dgm:prSet/>
      <dgm:spPr/>
      <dgm:t>
        <a:bodyPr/>
        <a:lstStyle/>
        <a:p>
          <a:endParaRPr lang="pt-PT"/>
        </a:p>
      </dgm:t>
    </dgm:pt>
    <dgm:pt modelId="{33603C5B-31E1-447B-914F-70FDBEAB7A8E}">
      <dgm:prSet phldrT="[Texto]" custT="1"/>
      <dgm:spPr/>
      <dgm:t>
        <a:bodyPr/>
        <a:lstStyle/>
        <a:p>
          <a:r>
            <a:rPr lang="pt-PT" sz="1800" dirty="0"/>
            <a:t>Alunos</a:t>
          </a:r>
        </a:p>
      </dgm:t>
    </dgm:pt>
    <dgm:pt modelId="{CCE95D96-1F17-4E87-BF87-8E1B990F5B53}" type="parTrans" cxnId="{41460763-F643-4AA1-89DD-678A08D9A0A4}">
      <dgm:prSet/>
      <dgm:spPr/>
      <dgm:t>
        <a:bodyPr/>
        <a:lstStyle/>
        <a:p>
          <a:endParaRPr lang="pt-PT"/>
        </a:p>
      </dgm:t>
    </dgm:pt>
    <dgm:pt modelId="{D1DC50F7-40AB-4A8C-94E5-7837B50570E4}" type="sibTrans" cxnId="{41460763-F643-4AA1-89DD-678A08D9A0A4}">
      <dgm:prSet/>
      <dgm:spPr/>
      <dgm:t>
        <a:bodyPr/>
        <a:lstStyle/>
        <a:p>
          <a:endParaRPr lang="pt-PT"/>
        </a:p>
      </dgm:t>
    </dgm:pt>
    <dgm:pt modelId="{07D61FB2-97CA-4E50-B6BB-4A8A00E7E120}">
      <dgm:prSet phldrT="[Texto]" custT="1"/>
      <dgm:spPr/>
      <dgm:t>
        <a:bodyPr/>
        <a:lstStyle/>
        <a:p>
          <a:r>
            <a:rPr lang="pt-PT" sz="1600" dirty="0"/>
            <a:t>Pais e Encarregados de Educação</a:t>
          </a:r>
        </a:p>
      </dgm:t>
    </dgm:pt>
    <dgm:pt modelId="{261580D2-4107-4096-AAC4-4A75BE824A21}" type="parTrans" cxnId="{1EB66134-F23C-4780-9D25-3A961243B3F3}">
      <dgm:prSet/>
      <dgm:spPr/>
      <dgm:t>
        <a:bodyPr/>
        <a:lstStyle/>
        <a:p>
          <a:endParaRPr lang="pt-PT"/>
        </a:p>
      </dgm:t>
    </dgm:pt>
    <dgm:pt modelId="{593AAE5D-472A-46BD-B74E-2F71EA6AACF4}" type="sibTrans" cxnId="{1EB66134-F23C-4780-9D25-3A961243B3F3}">
      <dgm:prSet/>
      <dgm:spPr/>
      <dgm:t>
        <a:bodyPr/>
        <a:lstStyle/>
        <a:p>
          <a:endParaRPr lang="pt-PT"/>
        </a:p>
      </dgm:t>
    </dgm:pt>
    <dgm:pt modelId="{4F6CC4CC-468B-4F78-9339-2C84B72B8B5D}">
      <dgm:prSet phldrT="[Texto]" custT="1"/>
      <dgm:spPr/>
      <dgm:t>
        <a:bodyPr/>
        <a:lstStyle/>
        <a:p>
          <a:r>
            <a:rPr lang="pt-PT" sz="1600" dirty="0"/>
            <a:t>Empresas e instituições do concelho</a:t>
          </a:r>
        </a:p>
      </dgm:t>
    </dgm:pt>
    <dgm:pt modelId="{CC9A8697-C39F-47AC-9883-9C6A6AFE378C}" type="parTrans" cxnId="{7E03E9B8-5D66-4B61-90ED-A29E54878BB7}">
      <dgm:prSet/>
      <dgm:spPr/>
      <dgm:t>
        <a:bodyPr/>
        <a:lstStyle/>
        <a:p>
          <a:endParaRPr lang="pt-PT"/>
        </a:p>
      </dgm:t>
    </dgm:pt>
    <dgm:pt modelId="{F6F50C7F-DC29-44BB-8233-6837AF7D794F}" type="sibTrans" cxnId="{7E03E9B8-5D66-4B61-90ED-A29E54878BB7}">
      <dgm:prSet/>
      <dgm:spPr/>
      <dgm:t>
        <a:bodyPr/>
        <a:lstStyle/>
        <a:p>
          <a:endParaRPr lang="pt-PT"/>
        </a:p>
      </dgm:t>
    </dgm:pt>
    <dgm:pt modelId="{B13F8806-3E7E-45CA-A33C-BF802C8AA2A2}" type="pres">
      <dgm:prSet presAssocID="{278454D5-EE84-4779-834B-3C2C7881179F}" presName="Name0" presStyleCnt="0">
        <dgm:presLayoutVars>
          <dgm:chMax val="1"/>
          <dgm:chPref val="1"/>
        </dgm:presLayoutVars>
      </dgm:prSet>
      <dgm:spPr/>
    </dgm:pt>
    <dgm:pt modelId="{790483C0-2279-4AA0-B729-AC296937B09E}" type="pres">
      <dgm:prSet presAssocID="{91D1AF93-FF73-48E6-B3A5-41A1BFBB1028}" presName="Parent" presStyleLbl="node0" presStyleIdx="0" presStyleCnt="1" custLinFactNeighborX="-3475" custLinFactNeighborY="-933">
        <dgm:presLayoutVars>
          <dgm:chMax val="5"/>
          <dgm:chPref val="5"/>
        </dgm:presLayoutVars>
      </dgm:prSet>
      <dgm:spPr/>
    </dgm:pt>
    <dgm:pt modelId="{28439D57-4620-49EA-B02C-1B7524492030}" type="pres">
      <dgm:prSet presAssocID="{91D1AF93-FF73-48E6-B3A5-41A1BFBB1028}" presName="Accent2" presStyleLbl="node1" presStyleIdx="0" presStyleCnt="19"/>
      <dgm:spPr/>
    </dgm:pt>
    <dgm:pt modelId="{CB5988AF-285A-487A-ACE6-9F2504D449E5}" type="pres">
      <dgm:prSet presAssocID="{91D1AF93-FF73-48E6-B3A5-41A1BFBB1028}" presName="Accent3" presStyleLbl="node1" presStyleIdx="1" presStyleCnt="19"/>
      <dgm:spPr/>
    </dgm:pt>
    <dgm:pt modelId="{40F2F1E0-F77E-4F41-A40A-8368D429C813}" type="pres">
      <dgm:prSet presAssocID="{91D1AF93-FF73-48E6-B3A5-41A1BFBB1028}" presName="Accent4" presStyleLbl="node1" presStyleIdx="2" presStyleCnt="19" custLinFactX="200000" custLinFactY="-34218" custLinFactNeighborX="270594" custLinFactNeighborY="-100000"/>
      <dgm:spPr/>
    </dgm:pt>
    <dgm:pt modelId="{FB73AA04-E2C6-4451-93CE-F77CC96A91CD}" type="pres">
      <dgm:prSet presAssocID="{91D1AF93-FF73-48E6-B3A5-41A1BFBB1028}" presName="Accent5" presStyleLbl="node1" presStyleIdx="3" presStyleCnt="19" custLinFactX="-30362" custLinFactY="-194981" custLinFactNeighborX="-100000" custLinFactNeighborY="-200000"/>
      <dgm:spPr/>
    </dgm:pt>
    <dgm:pt modelId="{CF3CE459-156C-4BBE-BC76-C040A1EA11A3}" type="pres">
      <dgm:prSet presAssocID="{91D1AF93-FF73-48E6-B3A5-41A1BFBB1028}" presName="Accent6" presStyleLbl="node1" presStyleIdx="4" presStyleCnt="19" custLinFactX="-100000" custLinFactY="215039" custLinFactNeighborX="-143185" custLinFactNeighborY="300000"/>
      <dgm:spPr/>
    </dgm:pt>
    <dgm:pt modelId="{8C1C0B3D-29F4-4C00-AA92-F08AE4A5555B}" type="pres">
      <dgm:prSet presAssocID="{CB0F51B7-F74C-4F82-88E3-5B8210E66D86}" presName="Child1" presStyleLbl="node1" presStyleIdx="5" presStyleCnt="19" custScaleX="150533" custScaleY="150533" custLinFactNeighborX="-20671" custLinFactNeighborY="-8572">
        <dgm:presLayoutVars>
          <dgm:chMax val="0"/>
          <dgm:chPref val="0"/>
        </dgm:presLayoutVars>
      </dgm:prSet>
      <dgm:spPr/>
    </dgm:pt>
    <dgm:pt modelId="{8BB6912F-1F36-4AC0-97DB-846726C4B8CF}" type="pres">
      <dgm:prSet presAssocID="{CB0F51B7-F74C-4F82-88E3-5B8210E66D86}" presName="Accent7" presStyleCnt="0"/>
      <dgm:spPr/>
    </dgm:pt>
    <dgm:pt modelId="{3C4CE8BF-4351-44A1-9712-08919B5BA156}" type="pres">
      <dgm:prSet presAssocID="{CB0F51B7-F74C-4F82-88E3-5B8210E66D86}" presName="AccentHold1" presStyleLbl="node1" presStyleIdx="6" presStyleCnt="19" custLinFactX="-100000" custLinFactY="-89305" custLinFactNeighborX="-123584" custLinFactNeighborY="-100000"/>
      <dgm:spPr/>
    </dgm:pt>
    <dgm:pt modelId="{36E2B666-C428-42C4-8015-76812E39299F}" type="pres">
      <dgm:prSet presAssocID="{CB0F51B7-F74C-4F82-88E3-5B8210E66D86}" presName="Accent8" presStyleCnt="0"/>
      <dgm:spPr/>
    </dgm:pt>
    <dgm:pt modelId="{04DDB275-5B7B-49C5-8A42-1039F20AD0C8}" type="pres">
      <dgm:prSet presAssocID="{CB0F51B7-F74C-4F82-88E3-5B8210E66D86}" presName="AccentHold2" presStyleLbl="node1" presStyleIdx="7" presStyleCnt="19"/>
      <dgm:spPr/>
    </dgm:pt>
    <dgm:pt modelId="{5A92DFA2-5C0D-4702-97BE-4E04D00C5AFB}" type="pres">
      <dgm:prSet presAssocID="{1176761E-E1A8-4B95-B224-122747C22357}" presName="Child2" presStyleLbl="node1" presStyleIdx="8" presStyleCnt="19" custScaleX="142221" custScaleY="142221" custLinFactNeighborX="-28754" custLinFactNeighborY="49639">
        <dgm:presLayoutVars>
          <dgm:chMax val="0"/>
          <dgm:chPref val="0"/>
        </dgm:presLayoutVars>
      </dgm:prSet>
      <dgm:spPr/>
    </dgm:pt>
    <dgm:pt modelId="{C46BD27D-A692-4C3B-A936-7736B516177E}" type="pres">
      <dgm:prSet presAssocID="{1176761E-E1A8-4B95-B224-122747C22357}" presName="Accent9" presStyleCnt="0"/>
      <dgm:spPr/>
    </dgm:pt>
    <dgm:pt modelId="{F6D5C917-10AE-4935-8BFD-450A8088E9D4}" type="pres">
      <dgm:prSet presAssocID="{1176761E-E1A8-4B95-B224-122747C22357}" presName="AccentHold1" presStyleLbl="node1" presStyleIdx="9" presStyleCnt="19" custLinFactX="40979" custLinFactY="-100000" custLinFactNeighborX="100000" custLinFactNeighborY="-124224"/>
      <dgm:spPr/>
    </dgm:pt>
    <dgm:pt modelId="{D7F38FAD-4A86-4C44-A594-68457096B761}" type="pres">
      <dgm:prSet presAssocID="{1176761E-E1A8-4B95-B224-122747C22357}" presName="Accent10" presStyleCnt="0"/>
      <dgm:spPr/>
    </dgm:pt>
    <dgm:pt modelId="{6BECB90D-F666-4E9E-BB61-45AD4DB7E639}" type="pres">
      <dgm:prSet presAssocID="{1176761E-E1A8-4B95-B224-122747C22357}" presName="AccentHold2" presStyleLbl="node1" presStyleIdx="10" presStyleCnt="19"/>
      <dgm:spPr/>
    </dgm:pt>
    <dgm:pt modelId="{51005862-562C-46B9-A735-DA21B004C360}" type="pres">
      <dgm:prSet presAssocID="{1176761E-E1A8-4B95-B224-122747C22357}" presName="Accent11" presStyleCnt="0"/>
      <dgm:spPr/>
    </dgm:pt>
    <dgm:pt modelId="{803562B4-62BF-47F7-B3B0-E47DA534CEA3}" type="pres">
      <dgm:prSet presAssocID="{1176761E-E1A8-4B95-B224-122747C22357}" presName="AccentHold3" presStyleLbl="node1" presStyleIdx="11" presStyleCnt="19" custLinFactX="533092" custLinFactNeighborX="600000" custLinFactNeighborY="-13008"/>
      <dgm:spPr/>
    </dgm:pt>
    <dgm:pt modelId="{6BE5DF87-CC25-4C4C-8A8C-C2E42F8F595E}" type="pres">
      <dgm:prSet presAssocID="{33603C5B-31E1-447B-914F-70FDBEAB7A8E}" presName="Child3" presStyleLbl="node1" presStyleIdx="12" presStyleCnt="19" custScaleX="135764" custScaleY="140689" custLinFactX="-42314" custLinFactNeighborX="-100000" custLinFactNeighborY="20453">
        <dgm:presLayoutVars>
          <dgm:chMax val="0"/>
          <dgm:chPref val="0"/>
        </dgm:presLayoutVars>
      </dgm:prSet>
      <dgm:spPr/>
    </dgm:pt>
    <dgm:pt modelId="{81876216-9336-492F-9A8E-86BD6D24A882}" type="pres">
      <dgm:prSet presAssocID="{33603C5B-31E1-447B-914F-70FDBEAB7A8E}" presName="Accent12" presStyleCnt="0"/>
      <dgm:spPr/>
    </dgm:pt>
    <dgm:pt modelId="{45B51B9F-A2D1-40EF-A84B-AEC8E171CACA}" type="pres">
      <dgm:prSet presAssocID="{33603C5B-31E1-447B-914F-70FDBEAB7A8E}" presName="AccentHold1" presStyleLbl="node1" presStyleIdx="13" presStyleCnt="19" custLinFactNeighborX="-2804" custLinFactNeighborY="-51162"/>
      <dgm:spPr/>
    </dgm:pt>
    <dgm:pt modelId="{A78D8504-B977-4B65-96FB-184471F909B0}" type="pres">
      <dgm:prSet presAssocID="{07D61FB2-97CA-4E50-B6BB-4A8A00E7E120}" presName="Child4" presStyleLbl="node1" presStyleIdx="14" presStyleCnt="19" custScaleX="155563" custScaleY="155563" custLinFactNeighborX="-15212" custLinFactNeighborY="-23285">
        <dgm:presLayoutVars>
          <dgm:chMax val="0"/>
          <dgm:chPref val="0"/>
        </dgm:presLayoutVars>
      </dgm:prSet>
      <dgm:spPr/>
    </dgm:pt>
    <dgm:pt modelId="{F8549DB0-7985-4FFD-8D8F-77C521F85D0B}" type="pres">
      <dgm:prSet presAssocID="{07D61FB2-97CA-4E50-B6BB-4A8A00E7E120}" presName="Accent13" presStyleCnt="0"/>
      <dgm:spPr/>
    </dgm:pt>
    <dgm:pt modelId="{002F6231-1DA8-4FB3-B0C3-8E3532AC65E9}" type="pres">
      <dgm:prSet presAssocID="{07D61FB2-97CA-4E50-B6BB-4A8A00E7E120}" presName="AccentHold1" presStyleLbl="node1" presStyleIdx="15" presStyleCnt="19" custLinFactX="84306" custLinFactY="100000" custLinFactNeighborX="100000" custLinFactNeighborY="166910"/>
      <dgm:spPr/>
    </dgm:pt>
    <dgm:pt modelId="{8AAD211A-48DB-4492-96C8-EFA5BF49023B}" type="pres">
      <dgm:prSet presAssocID="{4F6CC4CC-468B-4F78-9339-2C84B72B8B5D}" presName="Child5" presStyleLbl="node1" presStyleIdx="16" presStyleCnt="19" custScaleX="137019" custScaleY="137019">
        <dgm:presLayoutVars>
          <dgm:chMax val="0"/>
          <dgm:chPref val="0"/>
        </dgm:presLayoutVars>
      </dgm:prSet>
      <dgm:spPr/>
    </dgm:pt>
    <dgm:pt modelId="{1275E162-C2F8-4C5B-B3C4-E206A7DE1A6D}" type="pres">
      <dgm:prSet presAssocID="{4F6CC4CC-468B-4F78-9339-2C84B72B8B5D}" presName="Accent15" presStyleCnt="0"/>
      <dgm:spPr/>
    </dgm:pt>
    <dgm:pt modelId="{1B2D332F-599A-45A5-B76A-47C8F2A6C06C}" type="pres">
      <dgm:prSet presAssocID="{4F6CC4CC-468B-4F78-9339-2C84B72B8B5D}" presName="AccentHold2" presStyleLbl="node1" presStyleIdx="17" presStyleCnt="19" custLinFactY="-100000" custLinFactNeighborX="70149" custLinFactNeighborY="-121647"/>
      <dgm:spPr/>
    </dgm:pt>
    <dgm:pt modelId="{2C4E101C-55C4-4973-89EE-060FE0DB68F2}" type="pres">
      <dgm:prSet presAssocID="{4F6CC4CC-468B-4F78-9339-2C84B72B8B5D}" presName="Accent16" presStyleCnt="0"/>
      <dgm:spPr/>
    </dgm:pt>
    <dgm:pt modelId="{97F140E4-A74F-49DE-84D6-05823029DF0E}" type="pres">
      <dgm:prSet presAssocID="{4F6CC4CC-468B-4F78-9339-2C84B72B8B5D}" presName="AccentHold3" presStyleLbl="node1" presStyleIdx="18" presStyleCnt="19"/>
      <dgm:spPr/>
    </dgm:pt>
  </dgm:ptLst>
  <dgm:cxnLst>
    <dgm:cxn modelId="{E0C87326-06D9-4349-9BA3-32204A0ED936}" type="presOf" srcId="{91D1AF93-FF73-48E6-B3A5-41A1BFBB1028}" destId="{790483C0-2279-4AA0-B729-AC296937B09E}" srcOrd="0" destOrd="0" presId="urn:microsoft.com/office/officeart/2009/3/layout/CircleRelationship"/>
    <dgm:cxn modelId="{1EB66134-F23C-4780-9D25-3A961243B3F3}" srcId="{91D1AF93-FF73-48E6-B3A5-41A1BFBB1028}" destId="{07D61FB2-97CA-4E50-B6BB-4A8A00E7E120}" srcOrd="3" destOrd="0" parTransId="{261580D2-4107-4096-AAC4-4A75BE824A21}" sibTransId="{593AAE5D-472A-46BD-B74E-2F71EA6AACF4}"/>
    <dgm:cxn modelId="{41460763-F643-4AA1-89DD-678A08D9A0A4}" srcId="{91D1AF93-FF73-48E6-B3A5-41A1BFBB1028}" destId="{33603C5B-31E1-447B-914F-70FDBEAB7A8E}" srcOrd="2" destOrd="0" parTransId="{CCE95D96-1F17-4E87-BF87-8E1B990F5B53}" sibTransId="{D1DC50F7-40AB-4A8C-94E5-7837B50570E4}"/>
    <dgm:cxn modelId="{9A833944-6DA5-41BD-B363-E5EFAE57F337}" type="presOf" srcId="{278454D5-EE84-4779-834B-3C2C7881179F}" destId="{B13F8806-3E7E-45CA-A33C-BF802C8AA2A2}" srcOrd="0" destOrd="0" presId="urn:microsoft.com/office/officeart/2009/3/layout/CircleRelationship"/>
    <dgm:cxn modelId="{23B4C251-D5D1-4E2A-9A89-2A62051188AA}" type="presOf" srcId="{1176761E-E1A8-4B95-B224-122747C22357}" destId="{5A92DFA2-5C0D-4702-97BE-4E04D00C5AFB}" srcOrd="0" destOrd="0" presId="urn:microsoft.com/office/officeart/2009/3/layout/CircleRelationship"/>
    <dgm:cxn modelId="{9048D472-93AD-4875-995A-D9C6D1C3B876}" srcId="{278454D5-EE84-4779-834B-3C2C7881179F}" destId="{91D1AF93-FF73-48E6-B3A5-41A1BFBB1028}" srcOrd="0" destOrd="0" parTransId="{10824E9A-DABC-45AF-9670-4F0970C358EC}" sibTransId="{A02AB824-4A73-49A6-B44C-7166F4C47671}"/>
    <dgm:cxn modelId="{ECA2CE73-CFC5-4AB2-A755-D4D7F79026F5}" type="presOf" srcId="{07D61FB2-97CA-4E50-B6BB-4A8A00E7E120}" destId="{A78D8504-B977-4B65-96FB-184471F909B0}" srcOrd="0" destOrd="0" presId="urn:microsoft.com/office/officeart/2009/3/layout/CircleRelationship"/>
    <dgm:cxn modelId="{DC3D5475-76AF-4C8B-AB69-DD6964D5D289}" type="presOf" srcId="{CB0F51B7-F74C-4F82-88E3-5B8210E66D86}" destId="{8C1C0B3D-29F4-4C00-AA92-F08AE4A5555B}" srcOrd="0" destOrd="0" presId="urn:microsoft.com/office/officeart/2009/3/layout/CircleRelationship"/>
    <dgm:cxn modelId="{62A57976-E85A-427E-9620-D225758AD9B2}" srcId="{91D1AF93-FF73-48E6-B3A5-41A1BFBB1028}" destId="{1176761E-E1A8-4B95-B224-122747C22357}" srcOrd="1" destOrd="0" parTransId="{B42CCA9A-CB85-421A-AF1D-6D6EED72E5E3}" sibTransId="{FD52C15E-1F11-4EA3-B6D9-37A53C10088B}"/>
    <dgm:cxn modelId="{EF9EAB8E-2839-490E-9123-19BB52A0E0BC}" type="presOf" srcId="{4F6CC4CC-468B-4F78-9339-2C84B72B8B5D}" destId="{8AAD211A-48DB-4492-96C8-EFA5BF49023B}" srcOrd="0" destOrd="0" presId="urn:microsoft.com/office/officeart/2009/3/layout/CircleRelationship"/>
    <dgm:cxn modelId="{7E03E9B8-5D66-4B61-90ED-A29E54878BB7}" srcId="{91D1AF93-FF73-48E6-B3A5-41A1BFBB1028}" destId="{4F6CC4CC-468B-4F78-9339-2C84B72B8B5D}" srcOrd="4" destOrd="0" parTransId="{CC9A8697-C39F-47AC-9883-9C6A6AFE378C}" sibTransId="{F6F50C7F-DC29-44BB-8233-6837AF7D794F}"/>
    <dgm:cxn modelId="{41F0D6D3-4899-48E7-A718-B0D73A627ACF}" type="presOf" srcId="{33603C5B-31E1-447B-914F-70FDBEAB7A8E}" destId="{6BE5DF87-CC25-4C4C-8A8C-C2E42F8F595E}" srcOrd="0" destOrd="0" presId="urn:microsoft.com/office/officeart/2009/3/layout/CircleRelationship"/>
    <dgm:cxn modelId="{B9E2FFDF-0B80-4E9D-88A7-2C47E7CAD21F}" srcId="{91D1AF93-FF73-48E6-B3A5-41A1BFBB1028}" destId="{CB0F51B7-F74C-4F82-88E3-5B8210E66D86}" srcOrd="0" destOrd="0" parTransId="{E34A2428-0F57-466E-A48E-B0EBCB8FA476}" sibTransId="{196A7735-256E-4547-B2CE-8B14F18B15CE}"/>
    <dgm:cxn modelId="{D3D8BE6B-90ED-499C-B844-AB489C6702DA}" type="presParOf" srcId="{B13F8806-3E7E-45CA-A33C-BF802C8AA2A2}" destId="{790483C0-2279-4AA0-B729-AC296937B09E}" srcOrd="0" destOrd="0" presId="urn:microsoft.com/office/officeart/2009/3/layout/CircleRelationship"/>
    <dgm:cxn modelId="{B3A84A52-0AE7-4F40-A232-25C0302498F1}" type="presParOf" srcId="{B13F8806-3E7E-45CA-A33C-BF802C8AA2A2}" destId="{28439D57-4620-49EA-B02C-1B7524492030}" srcOrd="1" destOrd="0" presId="urn:microsoft.com/office/officeart/2009/3/layout/CircleRelationship"/>
    <dgm:cxn modelId="{1CDA2C17-6ABB-4D8B-9D61-427D56DFE43A}" type="presParOf" srcId="{B13F8806-3E7E-45CA-A33C-BF802C8AA2A2}" destId="{CB5988AF-285A-487A-ACE6-9F2504D449E5}" srcOrd="2" destOrd="0" presId="urn:microsoft.com/office/officeart/2009/3/layout/CircleRelationship"/>
    <dgm:cxn modelId="{7D5F71DB-C27A-44FA-B733-5777A3144E16}" type="presParOf" srcId="{B13F8806-3E7E-45CA-A33C-BF802C8AA2A2}" destId="{40F2F1E0-F77E-4F41-A40A-8368D429C813}" srcOrd="3" destOrd="0" presId="urn:microsoft.com/office/officeart/2009/3/layout/CircleRelationship"/>
    <dgm:cxn modelId="{FCF1C20D-9A02-4896-A20A-3A6490DF9C89}" type="presParOf" srcId="{B13F8806-3E7E-45CA-A33C-BF802C8AA2A2}" destId="{FB73AA04-E2C6-4451-93CE-F77CC96A91CD}" srcOrd="4" destOrd="0" presId="urn:microsoft.com/office/officeart/2009/3/layout/CircleRelationship"/>
    <dgm:cxn modelId="{FF7AA509-7F72-4FC8-81C8-BD029C0D9902}" type="presParOf" srcId="{B13F8806-3E7E-45CA-A33C-BF802C8AA2A2}" destId="{CF3CE459-156C-4BBE-BC76-C040A1EA11A3}" srcOrd="5" destOrd="0" presId="urn:microsoft.com/office/officeart/2009/3/layout/CircleRelationship"/>
    <dgm:cxn modelId="{D81E80E1-15B9-47AD-A8F0-2E70B220C2C6}" type="presParOf" srcId="{B13F8806-3E7E-45CA-A33C-BF802C8AA2A2}" destId="{8C1C0B3D-29F4-4C00-AA92-F08AE4A5555B}" srcOrd="6" destOrd="0" presId="urn:microsoft.com/office/officeart/2009/3/layout/CircleRelationship"/>
    <dgm:cxn modelId="{2E80BAE6-1C46-4E8A-B7BC-1581104AB6E0}" type="presParOf" srcId="{B13F8806-3E7E-45CA-A33C-BF802C8AA2A2}" destId="{8BB6912F-1F36-4AC0-97DB-846726C4B8CF}" srcOrd="7" destOrd="0" presId="urn:microsoft.com/office/officeart/2009/3/layout/CircleRelationship"/>
    <dgm:cxn modelId="{EC29A98E-1BEF-48D2-AF84-583D2FAD05DD}" type="presParOf" srcId="{8BB6912F-1F36-4AC0-97DB-846726C4B8CF}" destId="{3C4CE8BF-4351-44A1-9712-08919B5BA156}" srcOrd="0" destOrd="0" presId="urn:microsoft.com/office/officeart/2009/3/layout/CircleRelationship"/>
    <dgm:cxn modelId="{25EFEEAD-8E75-41E7-A02F-6EB6E077E2F3}" type="presParOf" srcId="{B13F8806-3E7E-45CA-A33C-BF802C8AA2A2}" destId="{36E2B666-C428-42C4-8015-76812E39299F}" srcOrd="8" destOrd="0" presId="urn:microsoft.com/office/officeart/2009/3/layout/CircleRelationship"/>
    <dgm:cxn modelId="{567758CE-F76F-4978-845E-6A6F7559D585}" type="presParOf" srcId="{36E2B666-C428-42C4-8015-76812E39299F}" destId="{04DDB275-5B7B-49C5-8A42-1039F20AD0C8}" srcOrd="0" destOrd="0" presId="urn:microsoft.com/office/officeart/2009/3/layout/CircleRelationship"/>
    <dgm:cxn modelId="{B465922E-125D-4726-ACB3-B85959C1163E}" type="presParOf" srcId="{B13F8806-3E7E-45CA-A33C-BF802C8AA2A2}" destId="{5A92DFA2-5C0D-4702-97BE-4E04D00C5AFB}" srcOrd="9" destOrd="0" presId="urn:microsoft.com/office/officeart/2009/3/layout/CircleRelationship"/>
    <dgm:cxn modelId="{DFC9D9B0-6E0A-4E13-9B70-D6EF01103649}" type="presParOf" srcId="{B13F8806-3E7E-45CA-A33C-BF802C8AA2A2}" destId="{C46BD27D-A692-4C3B-A936-7736B516177E}" srcOrd="10" destOrd="0" presId="urn:microsoft.com/office/officeart/2009/3/layout/CircleRelationship"/>
    <dgm:cxn modelId="{BFF5245E-8D41-4314-B7CC-404A73029810}" type="presParOf" srcId="{C46BD27D-A692-4C3B-A936-7736B516177E}" destId="{F6D5C917-10AE-4935-8BFD-450A8088E9D4}" srcOrd="0" destOrd="0" presId="urn:microsoft.com/office/officeart/2009/3/layout/CircleRelationship"/>
    <dgm:cxn modelId="{78EBD1E8-5D3C-40D0-BC5E-AB12C46B414F}" type="presParOf" srcId="{B13F8806-3E7E-45CA-A33C-BF802C8AA2A2}" destId="{D7F38FAD-4A86-4C44-A594-68457096B761}" srcOrd="11" destOrd="0" presId="urn:microsoft.com/office/officeart/2009/3/layout/CircleRelationship"/>
    <dgm:cxn modelId="{12FDC7B6-4089-4CAE-B766-1FAEC963F9B4}" type="presParOf" srcId="{D7F38FAD-4A86-4C44-A594-68457096B761}" destId="{6BECB90D-F666-4E9E-BB61-45AD4DB7E639}" srcOrd="0" destOrd="0" presId="urn:microsoft.com/office/officeart/2009/3/layout/CircleRelationship"/>
    <dgm:cxn modelId="{88357342-78B5-41BA-8693-77767C8E6E3A}" type="presParOf" srcId="{B13F8806-3E7E-45CA-A33C-BF802C8AA2A2}" destId="{51005862-562C-46B9-A735-DA21B004C360}" srcOrd="12" destOrd="0" presId="urn:microsoft.com/office/officeart/2009/3/layout/CircleRelationship"/>
    <dgm:cxn modelId="{71A50B83-8381-4BBA-9009-5E9F76F921D8}" type="presParOf" srcId="{51005862-562C-46B9-A735-DA21B004C360}" destId="{803562B4-62BF-47F7-B3B0-E47DA534CEA3}" srcOrd="0" destOrd="0" presId="urn:microsoft.com/office/officeart/2009/3/layout/CircleRelationship"/>
    <dgm:cxn modelId="{BE7408F1-0A49-4A0F-9F48-630D4A793E12}" type="presParOf" srcId="{B13F8806-3E7E-45CA-A33C-BF802C8AA2A2}" destId="{6BE5DF87-CC25-4C4C-8A8C-C2E42F8F595E}" srcOrd="13" destOrd="0" presId="urn:microsoft.com/office/officeart/2009/3/layout/CircleRelationship"/>
    <dgm:cxn modelId="{D8793F84-1EFF-45C2-A199-EEFEA6627C6E}" type="presParOf" srcId="{B13F8806-3E7E-45CA-A33C-BF802C8AA2A2}" destId="{81876216-9336-492F-9A8E-86BD6D24A882}" srcOrd="14" destOrd="0" presId="urn:microsoft.com/office/officeart/2009/3/layout/CircleRelationship"/>
    <dgm:cxn modelId="{457E6018-4275-44A8-A519-14F4CBBBC697}" type="presParOf" srcId="{81876216-9336-492F-9A8E-86BD6D24A882}" destId="{45B51B9F-A2D1-40EF-A84B-AEC8E171CACA}" srcOrd="0" destOrd="0" presId="urn:microsoft.com/office/officeart/2009/3/layout/CircleRelationship"/>
    <dgm:cxn modelId="{95C87335-E527-4632-B8E2-4A8B93A663D2}" type="presParOf" srcId="{B13F8806-3E7E-45CA-A33C-BF802C8AA2A2}" destId="{A78D8504-B977-4B65-96FB-184471F909B0}" srcOrd="15" destOrd="0" presId="urn:microsoft.com/office/officeart/2009/3/layout/CircleRelationship"/>
    <dgm:cxn modelId="{0692401D-0757-4020-ADDF-EC240D6A359F}" type="presParOf" srcId="{B13F8806-3E7E-45CA-A33C-BF802C8AA2A2}" destId="{F8549DB0-7985-4FFD-8D8F-77C521F85D0B}" srcOrd="16" destOrd="0" presId="urn:microsoft.com/office/officeart/2009/3/layout/CircleRelationship"/>
    <dgm:cxn modelId="{F61E11C7-AA3B-4453-BD30-659F4D536628}" type="presParOf" srcId="{F8549DB0-7985-4FFD-8D8F-77C521F85D0B}" destId="{002F6231-1DA8-4FB3-B0C3-8E3532AC65E9}" srcOrd="0" destOrd="0" presId="urn:microsoft.com/office/officeart/2009/3/layout/CircleRelationship"/>
    <dgm:cxn modelId="{574DC2F1-5447-4629-A4C2-5588AB7C8FFB}" type="presParOf" srcId="{B13F8806-3E7E-45CA-A33C-BF802C8AA2A2}" destId="{8AAD211A-48DB-4492-96C8-EFA5BF49023B}" srcOrd="17" destOrd="0" presId="urn:microsoft.com/office/officeart/2009/3/layout/CircleRelationship"/>
    <dgm:cxn modelId="{40632FD6-2F70-4F4B-BFD3-67DB60989EF8}" type="presParOf" srcId="{B13F8806-3E7E-45CA-A33C-BF802C8AA2A2}" destId="{1275E162-C2F8-4C5B-B3C4-E206A7DE1A6D}" srcOrd="18" destOrd="0" presId="urn:microsoft.com/office/officeart/2009/3/layout/CircleRelationship"/>
    <dgm:cxn modelId="{271E73E5-BE24-47C3-8268-7A2B23561D16}" type="presParOf" srcId="{1275E162-C2F8-4C5B-B3C4-E206A7DE1A6D}" destId="{1B2D332F-599A-45A5-B76A-47C8F2A6C06C}" srcOrd="0" destOrd="0" presId="urn:microsoft.com/office/officeart/2009/3/layout/CircleRelationship"/>
    <dgm:cxn modelId="{25045E77-9118-435F-A658-AE6B409E9559}" type="presParOf" srcId="{B13F8806-3E7E-45CA-A33C-BF802C8AA2A2}" destId="{2C4E101C-55C4-4973-89EE-060FE0DB68F2}" srcOrd="19" destOrd="0" presId="urn:microsoft.com/office/officeart/2009/3/layout/CircleRelationship"/>
    <dgm:cxn modelId="{790D3E42-B788-4993-B206-9FB9A7CE95C5}" type="presParOf" srcId="{2C4E101C-55C4-4973-89EE-060FE0DB68F2}" destId="{97F140E4-A74F-49DE-84D6-05823029DF0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2D1923-0071-4E8C-80EF-ABB467DC4927}" type="doc">
      <dgm:prSet loTypeId="urn:microsoft.com/office/officeart/2005/8/layout/radial1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086159D6-A3AF-4332-9990-571A75A57ACC}">
      <dgm:prSet phldrT="[Texto]"/>
      <dgm:spPr/>
      <dgm:t>
        <a:bodyPr/>
        <a:lstStyle/>
        <a:p>
          <a:r>
            <a:rPr lang="pt-PT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Autoavaliação</a:t>
          </a:r>
        </a:p>
        <a:p>
          <a:r>
            <a:rPr lang="pt-PT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</a:t>
          </a:r>
        </a:p>
        <a:p>
          <a:r>
            <a:rPr lang="pt-PT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Escola</a:t>
          </a:r>
        </a:p>
      </dgm:t>
    </dgm:pt>
    <dgm:pt modelId="{267B07D5-9CEC-4780-B063-570396C0314F}" type="parTrans" cxnId="{34D9B7F6-380F-4B54-AC54-9315BA1757D7}">
      <dgm:prSet/>
      <dgm:spPr/>
      <dgm:t>
        <a:bodyPr/>
        <a:lstStyle/>
        <a:p>
          <a:endParaRPr lang="pt-PT"/>
        </a:p>
      </dgm:t>
    </dgm:pt>
    <dgm:pt modelId="{1318152C-A328-415F-94BA-68B4558231E7}" type="sibTrans" cxnId="{34D9B7F6-380F-4B54-AC54-9315BA1757D7}">
      <dgm:prSet/>
      <dgm:spPr/>
      <dgm:t>
        <a:bodyPr/>
        <a:lstStyle/>
        <a:p>
          <a:endParaRPr lang="pt-PT"/>
        </a:p>
      </dgm:t>
    </dgm:pt>
    <dgm:pt modelId="{183BE3F1-C777-4C67-A537-0DA1FD7B232C}">
      <dgm:prSet phldrT="[Texto]" custT="1"/>
      <dgm:spPr/>
      <dgm:t>
        <a:bodyPr/>
        <a:lstStyle/>
        <a:p>
          <a:r>
            <a:rPr lang="pt-PT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Projeto Educativo</a:t>
          </a:r>
          <a:endParaRPr lang="pt-PT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0FB44E-B246-49A7-9B38-179CFFB59357}" type="parTrans" cxnId="{F4890848-FD2D-4D23-87EE-929DD92ED1B5}">
      <dgm:prSet/>
      <dgm:spPr/>
      <dgm:t>
        <a:bodyPr/>
        <a:lstStyle/>
        <a:p>
          <a:endParaRPr lang="pt-PT"/>
        </a:p>
      </dgm:t>
    </dgm:pt>
    <dgm:pt modelId="{FBB9C496-A3A1-454E-BEC0-CCB48C462C24}" type="sibTrans" cxnId="{F4890848-FD2D-4D23-87EE-929DD92ED1B5}">
      <dgm:prSet/>
      <dgm:spPr/>
      <dgm:t>
        <a:bodyPr/>
        <a:lstStyle/>
        <a:p>
          <a:endParaRPr lang="pt-PT"/>
        </a:p>
      </dgm:t>
    </dgm:pt>
    <dgm:pt modelId="{67D5FE12-DF96-439C-BFBD-4CFB70C55A3A}">
      <dgm:prSet phldrT="[Texto]" custT="1"/>
      <dgm:spPr/>
      <dgm:t>
        <a:bodyPr/>
        <a:lstStyle/>
        <a:p>
          <a:r>
            <a:rPr lang="pt-P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Atividades subjacentes às aprendizagens</a:t>
          </a:r>
        </a:p>
      </dgm:t>
    </dgm:pt>
    <dgm:pt modelId="{BCA3BAFB-B2BD-4760-B980-DCE47E9F1553}" type="parTrans" cxnId="{E9E88908-E110-4EA6-8D8B-8EA05A0FDA1A}">
      <dgm:prSet/>
      <dgm:spPr/>
      <dgm:t>
        <a:bodyPr/>
        <a:lstStyle/>
        <a:p>
          <a:endParaRPr lang="pt-PT"/>
        </a:p>
      </dgm:t>
    </dgm:pt>
    <dgm:pt modelId="{16B9696D-3B3F-4ECA-A87D-B5D62B80AD27}" type="sibTrans" cxnId="{E9E88908-E110-4EA6-8D8B-8EA05A0FDA1A}">
      <dgm:prSet/>
      <dgm:spPr/>
      <dgm:t>
        <a:bodyPr/>
        <a:lstStyle/>
        <a:p>
          <a:endParaRPr lang="pt-PT"/>
        </a:p>
      </dgm:t>
    </dgm:pt>
    <dgm:pt modelId="{EF314BB5-4CEC-46A5-B6B0-01C363552B0D}">
      <dgm:prSet phldrT="[Texto]" custT="1"/>
      <dgm:spPr/>
      <dgm:t>
        <a:bodyPr/>
        <a:lstStyle/>
        <a:p>
          <a:r>
            <a:rPr lang="pt-P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Sucesso escolar</a:t>
          </a:r>
        </a:p>
      </dgm:t>
    </dgm:pt>
    <dgm:pt modelId="{75B75011-2C60-4856-8A99-61194D1BD426}" type="parTrans" cxnId="{B830C5B2-49F5-4E7F-A574-F292D2FBA048}">
      <dgm:prSet/>
      <dgm:spPr/>
      <dgm:t>
        <a:bodyPr/>
        <a:lstStyle/>
        <a:p>
          <a:endParaRPr lang="pt-PT"/>
        </a:p>
      </dgm:t>
    </dgm:pt>
    <dgm:pt modelId="{55FE55F7-D9E4-4030-B653-F1C3A78DB284}" type="sibTrans" cxnId="{B830C5B2-49F5-4E7F-A574-F292D2FBA048}">
      <dgm:prSet/>
      <dgm:spPr/>
      <dgm:t>
        <a:bodyPr/>
        <a:lstStyle/>
        <a:p>
          <a:endParaRPr lang="pt-PT"/>
        </a:p>
      </dgm:t>
    </dgm:pt>
    <dgm:pt modelId="{A788E7F7-C5EF-4EB0-9AA3-7C60AC8E50E0}">
      <dgm:prSet phldrT="[Texto]" custT="1"/>
      <dgm:spPr/>
      <dgm:t>
        <a:bodyPr/>
        <a:lstStyle/>
        <a:p>
          <a:r>
            <a:rPr lang="pt-P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Órgãos de administração e gestão</a:t>
          </a:r>
        </a:p>
      </dgm:t>
    </dgm:pt>
    <dgm:pt modelId="{729F7AA5-7B5C-4B2C-BA50-DE18911DB018}" type="parTrans" cxnId="{CC407826-EF22-47FC-97CF-12215522179A}">
      <dgm:prSet/>
      <dgm:spPr/>
      <dgm:t>
        <a:bodyPr/>
        <a:lstStyle/>
        <a:p>
          <a:endParaRPr lang="pt-PT"/>
        </a:p>
      </dgm:t>
    </dgm:pt>
    <dgm:pt modelId="{04652535-BC40-4E9B-9A12-4AD6BF99F4A2}" type="sibTrans" cxnId="{CC407826-EF22-47FC-97CF-12215522179A}">
      <dgm:prSet/>
      <dgm:spPr/>
      <dgm:t>
        <a:bodyPr/>
        <a:lstStyle/>
        <a:p>
          <a:endParaRPr lang="pt-PT"/>
        </a:p>
      </dgm:t>
    </dgm:pt>
    <dgm:pt modelId="{AAA838E4-011A-44F1-B97D-D5F2A03E3763}">
      <dgm:prSet phldrT="[Texto]" custT="1"/>
      <dgm:spPr/>
      <dgm:t>
        <a:bodyPr/>
        <a:lstStyle/>
        <a:p>
          <a:r>
            <a:rPr lang="pt-P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Cultura de colaboração</a:t>
          </a:r>
        </a:p>
      </dgm:t>
    </dgm:pt>
    <dgm:pt modelId="{C327A56F-03E9-4079-BE26-DF13B04C388B}" type="parTrans" cxnId="{7B237292-1B69-4757-BF93-C75D06BC2ABB}">
      <dgm:prSet/>
      <dgm:spPr/>
      <dgm:t>
        <a:bodyPr/>
        <a:lstStyle/>
        <a:p>
          <a:endParaRPr lang="pt-PT"/>
        </a:p>
      </dgm:t>
    </dgm:pt>
    <dgm:pt modelId="{58695169-EA3F-4FA1-850E-6FD11D46DB0C}" type="sibTrans" cxnId="{7B237292-1B69-4757-BF93-C75D06BC2ABB}">
      <dgm:prSet/>
      <dgm:spPr/>
      <dgm:t>
        <a:bodyPr/>
        <a:lstStyle/>
        <a:p>
          <a:endParaRPr lang="pt-PT"/>
        </a:p>
      </dgm:t>
    </dgm:pt>
    <dgm:pt modelId="{8DEAE64F-4C0C-42B4-A44A-25433B8008E0}" type="pres">
      <dgm:prSet presAssocID="{A52D1923-0071-4E8C-80EF-ABB467DC492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76B20C1-ECEF-4FAE-A516-B6D9E04228A3}" type="pres">
      <dgm:prSet presAssocID="{086159D6-A3AF-4332-9990-571A75A57ACC}" presName="centerShape" presStyleLbl="node0" presStyleIdx="0" presStyleCnt="1" custScaleX="152999" custScaleY="152999"/>
      <dgm:spPr/>
    </dgm:pt>
    <dgm:pt modelId="{4333778D-37E1-4E6D-8360-6F84533429D5}" type="pres">
      <dgm:prSet presAssocID="{8A0FB44E-B246-49A7-9B38-179CFFB59357}" presName="Name9" presStyleLbl="parChTrans1D2" presStyleIdx="0" presStyleCnt="5"/>
      <dgm:spPr/>
    </dgm:pt>
    <dgm:pt modelId="{E88604E6-B0B3-4421-B139-8966FB669DFC}" type="pres">
      <dgm:prSet presAssocID="{8A0FB44E-B246-49A7-9B38-179CFFB59357}" presName="connTx" presStyleLbl="parChTrans1D2" presStyleIdx="0" presStyleCnt="5"/>
      <dgm:spPr/>
    </dgm:pt>
    <dgm:pt modelId="{3EDE6928-6B53-4EFA-9837-8D89E9DEA80E}" type="pres">
      <dgm:prSet presAssocID="{183BE3F1-C777-4C67-A537-0DA1FD7B232C}" presName="node" presStyleLbl="node1" presStyleIdx="0" presStyleCnt="5">
        <dgm:presLayoutVars>
          <dgm:bulletEnabled val="1"/>
        </dgm:presLayoutVars>
      </dgm:prSet>
      <dgm:spPr/>
    </dgm:pt>
    <dgm:pt modelId="{688C6321-CBC3-495C-9F76-97AADA4E40F1}" type="pres">
      <dgm:prSet presAssocID="{BCA3BAFB-B2BD-4760-B980-DCE47E9F1553}" presName="Name9" presStyleLbl="parChTrans1D2" presStyleIdx="1" presStyleCnt="5"/>
      <dgm:spPr/>
    </dgm:pt>
    <dgm:pt modelId="{A94EB7C4-7D9E-413C-B051-04ED6784155D}" type="pres">
      <dgm:prSet presAssocID="{BCA3BAFB-B2BD-4760-B980-DCE47E9F1553}" presName="connTx" presStyleLbl="parChTrans1D2" presStyleIdx="1" presStyleCnt="5"/>
      <dgm:spPr/>
    </dgm:pt>
    <dgm:pt modelId="{61FB2C07-C798-46A8-8E78-9B6C61D7C5C7}" type="pres">
      <dgm:prSet presAssocID="{67D5FE12-DF96-439C-BFBD-4CFB70C55A3A}" presName="node" presStyleLbl="node1" presStyleIdx="1" presStyleCnt="5" custScaleX="108290" custScaleY="102233" custRadScaleRad="104729" custRadScaleInc="8027">
        <dgm:presLayoutVars>
          <dgm:bulletEnabled val="1"/>
        </dgm:presLayoutVars>
      </dgm:prSet>
      <dgm:spPr/>
    </dgm:pt>
    <dgm:pt modelId="{4B2D323C-3535-46E6-B324-4DD9336B75B4}" type="pres">
      <dgm:prSet presAssocID="{729F7AA5-7B5C-4B2C-BA50-DE18911DB018}" presName="Name9" presStyleLbl="parChTrans1D2" presStyleIdx="2" presStyleCnt="5"/>
      <dgm:spPr/>
    </dgm:pt>
    <dgm:pt modelId="{D60D183C-E262-446F-B98C-5FB28FB1D0DD}" type="pres">
      <dgm:prSet presAssocID="{729F7AA5-7B5C-4B2C-BA50-DE18911DB018}" presName="connTx" presStyleLbl="parChTrans1D2" presStyleIdx="2" presStyleCnt="5"/>
      <dgm:spPr/>
    </dgm:pt>
    <dgm:pt modelId="{38F7CD8C-27F6-45C8-BF3F-5D0D594454B6}" type="pres">
      <dgm:prSet presAssocID="{A788E7F7-C5EF-4EB0-9AA3-7C60AC8E50E0}" presName="node" presStyleLbl="node1" presStyleIdx="2" presStyleCnt="5" custScaleX="111824" custRadScaleRad="103441" custRadScaleInc="-17741">
        <dgm:presLayoutVars>
          <dgm:bulletEnabled val="1"/>
        </dgm:presLayoutVars>
      </dgm:prSet>
      <dgm:spPr/>
    </dgm:pt>
    <dgm:pt modelId="{07C4879A-C1A5-4E2E-B9A4-6E0186CE830F}" type="pres">
      <dgm:prSet presAssocID="{75B75011-2C60-4856-8A99-61194D1BD426}" presName="Name9" presStyleLbl="parChTrans1D2" presStyleIdx="3" presStyleCnt="5"/>
      <dgm:spPr/>
    </dgm:pt>
    <dgm:pt modelId="{735D2183-7704-4ADC-BD73-9C55480E33DF}" type="pres">
      <dgm:prSet presAssocID="{75B75011-2C60-4856-8A99-61194D1BD426}" presName="connTx" presStyleLbl="parChTrans1D2" presStyleIdx="3" presStyleCnt="5"/>
      <dgm:spPr/>
    </dgm:pt>
    <dgm:pt modelId="{140EB440-F451-454D-A5C9-1B3F1C7F130E}" type="pres">
      <dgm:prSet presAssocID="{EF314BB5-4CEC-46A5-B6B0-01C363552B0D}" presName="node" presStyleLbl="node1" presStyleIdx="3" presStyleCnt="5">
        <dgm:presLayoutVars>
          <dgm:bulletEnabled val="1"/>
        </dgm:presLayoutVars>
      </dgm:prSet>
      <dgm:spPr/>
    </dgm:pt>
    <dgm:pt modelId="{5E37386A-5576-4375-BC4D-6365D8D67799}" type="pres">
      <dgm:prSet presAssocID="{C327A56F-03E9-4079-BE26-DF13B04C388B}" presName="Name9" presStyleLbl="parChTrans1D2" presStyleIdx="4" presStyleCnt="5"/>
      <dgm:spPr/>
    </dgm:pt>
    <dgm:pt modelId="{C6377BC1-D8A4-4FF1-8D04-7B3C08A4B6EB}" type="pres">
      <dgm:prSet presAssocID="{C327A56F-03E9-4079-BE26-DF13B04C388B}" presName="connTx" presStyleLbl="parChTrans1D2" presStyleIdx="4" presStyleCnt="5"/>
      <dgm:spPr/>
    </dgm:pt>
    <dgm:pt modelId="{51922E4C-3217-44D5-BE5C-FED6011BCA95}" type="pres">
      <dgm:prSet presAssocID="{AAA838E4-011A-44F1-B97D-D5F2A03E3763}" presName="node" presStyleLbl="node1" presStyleIdx="4" presStyleCnt="5">
        <dgm:presLayoutVars>
          <dgm:bulletEnabled val="1"/>
        </dgm:presLayoutVars>
      </dgm:prSet>
      <dgm:spPr/>
    </dgm:pt>
  </dgm:ptLst>
  <dgm:cxnLst>
    <dgm:cxn modelId="{E9E88908-E110-4EA6-8D8B-8EA05A0FDA1A}" srcId="{086159D6-A3AF-4332-9990-571A75A57ACC}" destId="{67D5FE12-DF96-439C-BFBD-4CFB70C55A3A}" srcOrd="1" destOrd="0" parTransId="{BCA3BAFB-B2BD-4760-B980-DCE47E9F1553}" sibTransId="{16B9696D-3B3F-4ECA-A87D-B5D62B80AD27}"/>
    <dgm:cxn modelId="{2E24D20A-67D1-4E2E-9DC5-3DB0582A27D8}" type="presOf" srcId="{AAA838E4-011A-44F1-B97D-D5F2A03E3763}" destId="{51922E4C-3217-44D5-BE5C-FED6011BCA95}" srcOrd="0" destOrd="0" presId="urn:microsoft.com/office/officeart/2005/8/layout/radial1"/>
    <dgm:cxn modelId="{CC407826-EF22-47FC-97CF-12215522179A}" srcId="{086159D6-A3AF-4332-9990-571A75A57ACC}" destId="{A788E7F7-C5EF-4EB0-9AA3-7C60AC8E50E0}" srcOrd="2" destOrd="0" parTransId="{729F7AA5-7B5C-4B2C-BA50-DE18911DB018}" sibTransId="{04652535-BC40-4E9B-9A12-4AD6BF99F4A2}"/>
    <dgm:cxn modelId="{BB1CD932-33D0-45EB-8F2A-C3DAA588D5E9}" type="presOf" srcId="{EF314BB5-4CEC-46A5-B6B0-01C363552B0D}" destId="{140EB440-F451-454D-A5C9-1B3F1C7F130E}" srcOrd="0" destOrd="0" presId="urn:microsoft.com/office/officeart/2005/8/layout/radial1"/>
    <dgm:cxn modelId="{F34CD536-8CCD-49E8-A512-554EF7F2736B}" type="presOf" srcId="{086159D6-A3AF-4332-9990-571A75A57ACC}" destId="{676B20C1-ECEF-4FAE-A516-B6D9E04228A3}" srcOrd="0" destOrd="0" presId="urn:microsoft.com/office/officeart/2005/8/layout/radial1"/>
    <dgm:cxn modelId="{F4890848-FD2D-4D23-87EE-929DD92ED1B5}" srcId="{086159D6-A3AF-4332-9990-571A75A57ACC}" destId="{183BE3F1-C777-4C67-A537-0DA1FD7B232C}" srcOrd="0" destOrd="0" parTransId="{8A0FB44E-B246-49A7-9B38-179CFFB59357}" sibTransId="{FBB9C496-A3A1-454E-BEC0-CCB48C462C24}"/>
    <dgm:cxn modelId="{0F2F3B6E-AB10-4ACB-8EED-3AB0238DF0AF}" type="presOf" srcId="{183BE3F1-C777-4C67-A537-0DA1FD7B232C}" destId="{3EDE6928-6B53-4EFA-9837-8D89E9DEA80E}" srcOrd="0" destOrd="0" presId="urn:microsoft.com/office/officeart/2005/8/layout/radial1"/>
    <dgm:cxn modelId="{CAC47370-63B0-4B50-B27B-C165BF7D2759}" type="presOf" srcId="{8A0FB44E-B246-49A7-9B38-179CFFB59357}" destId="{E88604E6-B0B3-4421-B139-8966FB669DFC}" srcOrd="1" destOrd="0" presId="urn:microsoft.com/office/officeart/2005/8/layout/radial1"/>
    <dgm:cxn modelId="{B6A24955-9E9E-449F-8B56-E2DE0BBBB594}" type="presOf" srcId="{729F7AA5-7B5C-4B2C-BA50-DE18911DB018}" destId="{D60D183C-E262-446F-B98C-5FB28FB1D0DD}" srcOrd="1" destOrd="0" presId="urn:microsoft.com/office/officeart/2005/8/layout/radial1"/>
    <dgm:cxn modelId="{24743458-B8CB-4358-9F3F-79890C765FCE}" type="presOf" srcId="{67D5FE12-DF96-439C-BFBD-4CFB70C55A3A}" destId="{61FB2C07-C798-46A8-8E78-9B6C61D7C5C7}" srcOrd="0" destOrd="0" presId="urn:microsoft.com/office/officeart/2005/8/layout/radial1"/>
    <dgm:cxn modelId="{FB85EA84-7E66-40DF-B0FC-E4DB56669869}" type="presOf" srcId="{75B75011-2C60-4856-8A99-61194D1BD426}" destId="{07C4879A-C1A5-4E2E-B9A4-6E0186CE830F}" srcOrd="0" destOrd="0" presId="urn:microsoft.com/office/officeart/2005/8/layout/radial1"/>
    <dgm:cxn modelId="{7B237292-1B69-4757-BF93-C75D06BC2ABB}" srcId="{086159D6-A3AF-4332-9990-571A75A57ACC}" destId="{AAA838E4-011A-44F1-B97D-D5F2A03E3763}" srcOrd="4" destOrd="0" parTransId="{C327A56F-03E9-4079-BE26-DF13B04C388B}" sibTransId="{58695169-EA3F-4FA1-850E-6FD11D46DB0C}"/>
    <dgm:cxn modelId="{14A65294-CC69-4AFB-8386-8631578D5056}" type="presOf" srcId="{A52D1923-0071-4E8C-80EF-ABB467DC4927}" destId="{8DEAE64F-4C0C-42B4-A44A-25433B8008E0}" srcOrd="0" destOrd="0" presId="urn:microsoft.com/office/officeart/2005/8/layout/radial1"/>
    <dgm:cxn modelId="{ED3B3698-4FE6-4E20-9F39-101838A578F5}" type="presOf" srcId="{BCA3BAFB-B2BD-4760-B980-DCE47E9F1553}" destId="{A94EB7C4-7D9E-413C-B051-04ED6784155D}" srcOrd="1" destOrd="0" presId="urn:microsoft.com/office/officeart/2005/8/layout/radial1"/>
    <dgm:cxn modelId="{C168B19B-31AA-4E1A-9129-99A711D38DA7}" type="presOf" srcId="{8A0FB44E-B246-49A7-9B38-179CFFB59357}" destId="{4333778D-37E1-4E6D-8360-6F84533429D5}" srcOrd="0" destOrd="0" presId="urn:microsoft.com/office/officeart/2005/8/layout/radial1"/>
    <dgm:cxn modelId="{424A1CA7-0072-40FB-8506-A5F086523D34}" type="presOf" srcId="{A788E7F7-C5EF-4EB0-9AA3-7C60AC8E50E0}" destId="{38F7CD8C-27F6-45C8-BF3F-5D0D594454B6}" srcOrd="0" destOrd="0" presId="urn:microsoft.com/office/officeart/2005/8/layout/radial1"/>
    <dgm:cxn modelId="{83544AAF-3CBD-4CAF-83A9-AE383DB2A1CA}" type="presOf" srcId="{BCA3BAFB-B2BD-4760-B980-DCE47E9F1553}" destId="{688C6321-CBC3-495C-9F76-97AADA4E40F1}" srcOrd="0" destOrd="0" presId="urn:microsoft.com/office/officeart/2005/8/layout/radial1"/>
    <dgm:cxn modelId="{B830C5B2-49F5-4E7F-A574-F292D2FBA048}" srcId="{086159D6-A3AF-4332-9990-571A75A57ACC}" destId="{EF314BB5-4CEC-46A5-B6B0-01C363552B0D}" srcOrd="3" destOrd="0" parTransId="{75B75011-2C60-4856-8A99-61194D1BD426}" sibTransId="{55FE55F7-D9E4-4030-B653-F1C3A78DB284}"/>
    <dgm:cxn modelId="{ED44D9BF-A82B-4DB7-AA13-1B2008B72ED6}" type="presOf" srcId="{C327A56F-03E9-4079-BE26-DF13B04C388B}" destId="{C6377BC1-D8A4-4FF1-8D04-7B3C08A4B6EB}" srcOrd="1" destOrd="0" presId="urn:microsoft.com/office/officeart/2005/8/layout/radial1"/>
    <dgm:cxn modelId="{61BDE2C9-0956-4B77-BBE6-5CE795170672}" type="presOf" srcId="{75B75011-2C60-4856-8A99-61194D1BD426}" destId="{735D2183-7704-4ADC-BD73-9C55480E33DF}" srcOrd="1" destOrd="0" presId="urn:microsoft.com/office/officeart/2005/8/layout/radial1"/>
    <dgm:cxn modelId="{7FEE20D1-B744-46DD-B315-ED3F65AB6913}" type="presOf" srcId="{C327A56F-03E9-4079-BE26-DF13B04C388B}" destId="{5E37386A-5576-4375-BC4D-6365D8D67799}" srcOrd="0" destOrd="0" presId="urn:microsoft.com/office/officeart/2005/8/layout/radial1"/>
    <dgm:cxn modelId="{850D7BF1-9E27-4F94-A8A2-11AF6800192B}" type="presOf" srcId="{729F7AA5-7B5C-4B2C-BA50-DE18911DB018}" destId="{4B2D323C-3535-46E6-B324-4DD9336B75B4}" srcOrd="0" destOrd="0" presId="urn:microsoft.com/office/officeart/2005/8/layout/radial1"/>
    <dgm:cxn modelId="{34D9B7F6-380F-4B54-AC54-9315BA1757D7}" srcId="{A52D1923-0071-4E8C-80EF-ABB467DC4927}" destId="{086159D6-A3AF-4332-9990-571A75A57ACC}" srcOrd="0" destOrd="0" parTransId="{267B07D5-9CEC-4780-B063-570396C0314F}" sibTransId="{1318152C-A328-415F-94BA-68B4558231E7}"/>
    <dgm:cxn modelId="{8BDFA8FF-384C-4156-BDAB-1DE491305AC9}" type="presParOf" srcId="{8DEAE64F-4C0C-42B4-A44A-25433B8008E0}" destId="{676B20C1-ECEF-4FAE-A516-B6D9E04228A3}" srcOrd="0" destOrd="0" presId="urn:microsoft.com/office/officeart/2005/8/layout/radial1"/>
    <dgm:cxn modelId="{23299A9D-D175-4E14-B626-4C3D95F2085F}" type="presParOf" srcId="{8DEAE64F-4C0C-42B4-A44A-25433B8008E0}" destId="{4333778D-37E1-4E6D-8360-6F84533429D5}" srcOrd="1" destOrd="0" presId="urn:microsoft.com/office/officeart/2005/8/layout/radial1"/>
    <dgm:cxn modelId="{2C1343FB-96B1-4B4A-9757-AF3DC677A542}" type="presParOf" srcId="{4333778D-37E1-4E6D-8360-6F84533429D5}" destId="{E88604E6-B0B3-4421-B139-8966FB669DFC}" srcOrd="0" destOrd="0" presId="urn:microsoft.com/office/officeart/2005/8/layout/radial1"/>
    <dgm:cxn modelId="{B1F70803-1187-48BB-ACA0-FBE4450600F8}" type="presParOf" srcId="{8DEAE64F-4C0C-42B4-A44A-25433B8008E0}" destId="{3EDE6928-6B53-4EFA-9837-8D89E9DEA80E}" srcOrd="2" destOrd="0" presId="urn:microsoft.com/office/officeart/2005/8/layout/radial1"/>
    <dgm:cxn modelId="{C052E895-9689-4649-A78C-952291A178E5}" type="presParOf" srcId="{8DEAE64F-4C0C-42B4-A44A-25433B8008E0}" destId="{688C6321-CBC3-495C-9F76-97AADA4E40F1}" srcOrd="3" destOrd="0" presId="urn:microsoft.com/office/officeart/2005/8/layout/radial1"/>
    <dgm:cxn modelId="{7E11678E-6705-40B4-BB3B-BBC22DDEDA57}" type="presParOf" srcId="{688C6321-CBC3-495C-9F76-97AADA4E40F1}" destId="{A94EB7C4-7D9E-413C-B051-04ED6784155D}" srcOrd="0" destOrd="0" presId="urn:microsoft.com/office/officeart/2005/8/layout/radial1"/>
    <dgm:cxn modelId="{00D6E34D-7EBF-4496-90BC-7171FD9CB07A}" type="presParOf" srcId="{8DEAE64F-4C0C-42B4-A44A-25433B8008E0}" destId="{61FB2C07-C798-46A8-8E78-9B6C61D7C5C7}" srcOrd="4" destOrd="0" presId="urn:microsoft.com/office/officeart/2005/8/layout/radial1"/>
    <dgm:cxn modelId="{FFF5E95C-038C-420A-AB7B-D9A436130443}" type="presParOf" srcId="{8DEAE64F-4C0C-42B4-A44A-25433B8008E0}" destId="{4B2D323C-3535-46E6-B324-4DD9336B75B4}" srcOrd="5" destOrd="0" presId="urn:microsoft.com/office/officeart/2005/8/layout/radial1"/>
    <dgm:cxn modelId="{D03E62A7-0FAE-46A6-8229-932C7FA44B86}" type="presParOf" srcId="{4B2D323C-3535-46E6-B324-4DD9336B75B4}" destId="{D60D183C-E262-446F-B98C-5FB28FB1D0DD}" srcOrd="0" destOrd="0" presId="urn:microsoft.com/office/officeart/2005/8/layout/radial1"/>
    <dgm:cxn modelId="{8276BA1D-1D03-42DE-B843-F81A26652DD6}" type="presParOf" srcId="{8DEAE64F-4C0C-42B4-A44A-25433B8008E0}" destId="{38F7CD8C-27F6-45C8-BF3F-5D0D594454B6}" srcOrd="6" destOrd="0" presId="urn:microsoft.com/office/officeart/2005/8/layout/radial1"/>
    <dgm:cxn modelId="{AF9B45D7-D97C-48D6-A950-7781A89A5EE5}" type="presParOf" srcId="{8DEAE64F-4C0C-42B4-A44A-25433B8008E0}" destId="{07C4879A-C1A5-4E2E-B9A4-6E0186CE830F}" srcOrd="7" destOrd="0" presId="urn:microsoft.com/office/officeart/2005/8/layout/radial1"/>
    <dgm:cxn modelId="{85F876F9-C690-46B0-9D6A-D5F9DDDC46B1}" type="presParOf" srcId="{07C4879A-C1A5-4E2E-B9A4-6E0186CE830F}" destId="{735D2183-7704-4ADC-BD73-9C55480E33DF}" srcOrd="0" destOrd="0" presId="urn:microsoft.com/office/officeart/2005/8/layout/radial1"/>
    <dgm:cxn modelId="{1B50E57F-ECAF-4A5F-A25A-6A971A045961}" type="presParOf" srcId="{8DEAE64F-4C0C-42B4-A44A-25433B8008E0}" destId="{140EB440-F451-454D-A5C9-1B3F1C7F130E}" srcOrd="8" destOrd="0" presId="urn:microsoft.com/office/officeart/2005/8/layout/radial1"/>
    <dgm:cxn modelId="{C1653CDB-1566-4767-A54B-81AADAE10F84}" type="presParOf" srcId="{8DEAE64F-4C0C-42B4-A44A-25433B8008E0}" destId="{5E37386A-5576-4375-BC4D-6365D8D67799}" srcOrd="9" destOrd="0" presId="urn:microsoft.com/office/officeart/2005/8/layout/radial1"/>
    <dgm:cxn modelId="{E4CC3239-2EF0-428E-B39E-466B68A1A0D5}" type="presParOf" srcId="{5E37386A-5576-4375-BC4D-6365D8D67799}" destId="{C6377BC1-D8A4-4FF1-8D04-7B3C08A4B6EB}" srcOrd="0" destOrd="0" presId="urn:microsoft.com/office/officeart/2005/8/layout/radial1"/>
    <dgm:cxn modelId="{25CA13D4-57FB-482A-878E-A0BB9E4973FB}" type="presParOf" srcId="{8DEAE64F-4C0C-42B4-A44A-25433B8008E0}" destId="{51922E4C-3217-44D5-BE5C-FED6011BCA95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9F5043-8428-446B-8A5D-7AB49BE48BCE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89BA690A-C2FF-4019-A029-5E0EAD68AF0B}">
      <dgm:prSet phldrT="[Texto]"/>
      <dgm:spPr/>
      <dgm:t>
        <a:bodyPr/>
        <a:lstStyle/>
        <a:p>
          <a:r>
            <a:rPr lang="pt-PT" dirty="0"/>
            <a:t>Quando?</a:t>
          </a:r>
        </a:p>
      </dgm:t>
    </dgm:pt>
    <dgm:pt modelId="{2DE52023-C344-4FDE-BA36-3F1DFD72DFF1}" type="parTrans" cxnId="{7E708DCA-48A3-43EC-AD63-AC37613A72A7}">
      <dgm:prSet/>
      <dgm:spPr/>
      <dgm:t>
        <a:bodyPr/>
        <a:lstStyle/>
        <a:p>
          <a:endParaRPr lang="pt-PT"/>
        </a:p>
      </dgm:t>
    </dgm:pt>
    <dgm:pt modelId="{E3FCB49D-8B3B-40EF-8B3B-63AF9914767A}" type="sibTrans" cxnId="{7E708DCA-48A3-43EC-AD63-AC37613A72A7}">
      <dgm:prSet/>
      <dgm:spPr/>
      <dgm:t>
        <a:bodyPr/>
        <a:lstStyle/>
        <a:p>
          <a:endParaRPr lang="pt-PT"/>
        </a:p>
      </dgm:t>
    </dgm:pt>
    <dgm:pt modelId="{C552E1F0-4988-463A-90A3-C38B9405392C}">
      <dgm:prSet phldrT="[Texto]"/>
      <dgm:spPr/>
      <dgm:t>
        <a:bodyPr/>
        <a:lstStyle/>
        <a:p>
          <a:r>
            <a:rPr lang="pt-PT" dirty="0"/>
            <a:t> Em diversos momentos ao longo de todo o ciclo avaliativo</a:t>
          </a:r>
        </a:p>
      </dgm:t>
    </dgm:pt>
    <dgm:pt modelId="{CE74BA87-C528-4424-873E-A980F9ECB831}" type="parTrans" cxnId="{F63BEFAC-42C4-419E-98A6-8483B9623106}">
      <dgm:prSet/>
      <dgm:spPr/>
      <dgm:t>
        <a:bodyPr/>
        <a:lstStyle/>
        <a:p>
          <a:endParaRPr lang="pt-PT"/>
        </a:p>
      </dgm:t>
    </dgm:pt>
    <dgm:pt modelId="{A4676D69-B79F-4C45-A484-8B14F94219B9}" type="sibTrans" cxnId="{F63BEFAC-42C4-419E-98A6-8483B9623106}">
      <dgm:prSet/>
      <dgm:spPr/>
      <dgm:t>
        <a:bodyPr/>
        <a:lstStyle/>
        <a:p>
          <a:endParaRPr lang="pt-PT"/>
        </a:p>
      </dgm:t>
    </dgm:pt>
    <dgm:pt modelId="{CAFF700A-AE40-4642-8860-20CCB69C9CB7}">
      <dgm:prSet phldrT="[Texto]"/>
      <dgm:spPr/>
      <dgm:t>
        <a:bodyPr/>
        <a:lstStyle/>
        <a:p>
          <a:r>
            <a:rPr lang="pt-PT" dirty="0"/>
            <a:t>Como?</a:t>
          </a:r>
        </a:p>
      </dgm:t>
    </dgm:pt>
    <dgm:pt modelId="{810A70E6-2A90-4446-96D9-563D18F97F03}" type="parTrans" cxnId="{00CA0660-83E6-4750-B49B-C9E20D23995C}">
      <dgm:prSet/>
      <dgm:spPr/>
      <dgm:t>
        <a:bodyPr/>
        <a:lstStyle/>
        <a:p>
          <a:endParaRPr lang="pt-PT"/>
        </a:p>
      </dgm:t>
    </dgm:pt>
    <dgm:pt modelId="{55FBFE2F-F7E8-4288-B7D7-4A296A5CB51A}" type="sibTrans" cxnId="{00CA0660-83E6-4750-B49B-C9E20D23995C}">
      <dgm:prSet/>
      <dgm:spPr/>
      <dgm:t>
        <a:bodyPr/>
        <a:lstStyle/>
        <a:p>
          <a:endParaRPr lang="pt-PT"/>
        </a:p>
      </dgm:t>
    </dgm:pt>
    <dgm:pt modelId="{E3604626-F3E8-476F-9C55-5D5DDE455CED}">
      <dgm:prSet phldrT="[Texto]"/>
      <dgm:spPr/>
      <dgm:t>
        <a:bodyPr/>
        <a:lstStyle/>
        <a:p>
          <a:r>
            <a:rPr lang="pt-PT" dirty="0"/>
            <a:t>Reuniões </a:t>
          </a:r>
        </a:p>
      </dgm:t>
    </dgm:pt>
    <dgm:pt modelId="{33B58F96-A36F-47CB-8068-C21E9CE5B4B1}" type="parTrans" cxnId="{E889DFB0-2E4A-493D-AB8B-D1CEAFF859BE}">
      <dgm:prSet/>
      <dgm:spPr/>
      <dgm:t>
        <a:bodyPr/>
        <a:lstStyle/>
        <a:p>
          <a:endParaRPr lang="pt-PT"/>
        </a:p>
      </dgm:t>
    </dgm:pt>
    <dgm:pt modelId="{ABEF7B3B-A7AE-4B97-B428-692016F850E4}" type="sibTrans" cxnId="{E889DFB0-2E4A-493D-AB8B-D1CEAFF859BE}">
      <dgm:prSet/>
      <dgm:spPr/>
      <dgm:t>
        <a:bodyPr/>
        <a:lstStyle/>
        <a:p>
          <a:endParaRPr lang="pt-PT"/>
        </a:p>
      </dgm:t>
    </dgm:pt>
    <dgm:pt modelId="{26EA64F5-4626-47F0-A141-D0B531DEC1D2}">
      <dgm:prSet phldrT="[Texto]"/>
      <dgm:spPr/>
      <dgm:t>
        <a:bodyPr/>
        <a:lstStyle/>
        <a:p>
          <a:r>
            <a:rPr lang="pt-PT" dirty="0"/>
            <a:t>Documentos internos</a:t>
          </a:r>
        </a:p>
      </dgm:t>
    </dgm:pt>
    <dgm:pt modelId="{70BB3AF9-FF83-48C2-9160-03A96831AE5F}" type="parTrans" cxnId="{C1076635-B659-4A6B-817C-05EDB98CC4AB}">
      <dgm:prSet/>
      <dgm:spPr/>
      <dgm:t>
        <a:bodyPr/>
        <a:lstStyle/>
        <a:p>
          <a:endParaRPr lang="pt-PT"/>
        </a:p>
      </dgm:t>
    </dgm:pt>
    <dgm:pt modelId="{2E565314-4DA6-48D6-AE68-517A4885CF57}" type="sibTrans" cxnId="{C1076635-B659-4A6B-817C-05EDB98CC4AB}">
      <dgm:prSet/>
      <dgm:spPr/>
      <dgm:t>
        <a:bodyPr/>
        <a:lstStyle/>
        <a:p>
          <a:endParaRPr lang="pt-PT"/>
        </a:p>
      </dgm:t>
    </dgm:pt>
    <dgm:pt modelId="{6E5A1CE7-8F6C-4079-A82E-401D3EB4212C}">
      <dgm:prSet phldrT="[Texto]"/>
      <dgm:spPr/>
      <dgm:t>
        <a:bodyPr/>
        <a:lstStyle/>
        <a:p>
          <a:r>
            <a:rPr lang="pt-PT" dirty="0"/>
            <a:t>Folheto informativo</a:t>
          </a:r>
        </a:p>
      </dgm:t>
    </dgm:pt>
    <dgm:pt modelId="{9C640456-B418-4573-A903-A1FA7FA8A250}" type="parTrans" cxnId="{06D783CB-994B-433E-8824-88FBE4F914A4}">
      <dgm:prSet/>
      <dgm:spPr/>
      <dgm:t>
        <a:bodyPr/>
        <a:lstStyle/>
        <a:p>
          <a:endParaRPr lang="pt-PT"/>
        </a:p>
      </dgm:t>
    </dgm:pt>
    <dgm:pt modelId="{0A1B97D0-9714-42F2-96F3-18360D85E5A7}" type="sibTrans" cxnId="{06D783CB-994B-433E-8824-88FBE4F914A4}">
      <dgm:prSet/>
      <dgm:spPr/>
      <dgm:t>
        <a:bodyPr/>
        <a:lstStyle/>
        <a:p>
          <a:endParaRPr lang="pt-PT"/>
        </a:p>
      </dgm:t>
    </dgm:pt>
    <dgm:pt modelId="{2D2288E1-F36D-403E-B782-F8498B01FF78}" type="pres">
      <dgm:prSet presAssocID="{919F5043-8428-446B-8A5D-7AB49BE48BCE}" presName="Name0" presStyleCnt="0">
        <dgm:presLayoutVars>
          <dgm:dir/>
          <dgm:animLvl val="lvl"/>
          <dgm:resizeHandles/>
        </dgm:presLayoutVars>
      </dgm:prSet>
      <dgm:spPr/>
    </dgm:pt>
    <dgm:pt modelId="{B7ACC3EE-E9AB-42E5-BA62-27C3ED353F79}" type="pres">
      <dgm:prSet presAssocID="{89BA690A-C2FF-4019-A029-5E0EAD68AF0B}" presName="linNode" presStyleCnt="0"/>
      <dgm:spPr/>
    </dgm:pt>
    <dgm:pt modelId="{88DEB96A-575D-4EED-AF48-A653F322A662}" type="pres">
      <dgm:prSet presAssocID="{89BA690A-C2FF-4019-A029-5E0EAD68AF0B}" presName="parentShp" presStyleLbl="node1" presStyleIdx="0" presStyleCnt="2">
        <dgm:presLayoutVars>
          <dgm:bulletEnabled val="1"/>
        </dgm:presLayoutVars>
      </dgm:prSet>
      <dgm:spPr/>
    </dgm:pt>
    <dgm:pt modelId="{2A16EA86-F8F7-49A5-8715-7084E2213FC4}" type="pres">
      <dgm:prSet presAssocID="{89BA690A-C2FF-4019-A029-5E0EAD68AF0B}" presName="childShp" presStyleLbl="bgAccFollowNode1" presStyleIdx="0" presStyleCnt="2">
        <dgm:presLayoutVars>
          <dgm:bulletEnabled val="1"/>
        </dgm:presLayoutVars>
      </dgm:prSet>
      <dgm:spPr/>
    </dgm:pt>
    <dgm:pt modelId="{64125670-4190-4A4C-8DB6-C53678663A83}" type="pres">
      <dgm:prSet presAssocID="{E3FCB49D-8B3B-40EF-8B3B-63AF9914767A}" presName="spacing" presStyleCnt="0"/>
      <dgm:spPr/>
    </dgm:pt>
    <dgm:pt modelId="{6C82FF70-9CD0-4BAD-94E0-700B8D87C446}" type="pres">
      <dgm:prSet presAssocID="{CAFF700A-AE40-4642-8860-20CCB69C9CB7}" presName="linNode" presStyleCnt="0"/>
      <dgm:spPr/>
    </dgm:pt>
    <dgm:pt modelId="{A44194D7-9B34-499E-B917-9EABD115C319}" type="pres">
      <dgm:prSet presAssocID="{CAFF700A-AE40-4642-8860-20CCB69C9CB7}" presName="parentShp" presStyleLbl="node1" presStyleIdx="1" presStyleCnt="2">
        <dgm:presLayoutVars>
          <dgm:bulletEnabled val="1"/>
        </dgm:presLayoutVars>
      </dgm:prSet>
      <dgm:spPr/>
    </dgm:pt>
    <dgm:pt modelId="{4BFABBF2-C49D-4E10-A3FB-2776012B3C28}" type="pres">
      <dgm:prSet presAssocID="{CAFF700A-AE40-4642-8860-20CCB69C9CB7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15871220-C24E-4611-B298-8E061A7B7765}" type="presOf" srcId="{919F5043-8428-446B-8A5D-7AB49BE48BCE}" destId="{2D2288E1-F36D-403E-B782-F8498B01FF78}" srcOrd="0" destOrd="0" presId="urn:microsoft.com/office/officeart/2005/8/layout/vList6"/>
    <dgm:cxn modelId="{C4811435-3D2E-446F-BBF4-8BC043097873}" type="presOf" srcId="{6E5A1CE7-8F6C-4079-A82E-401D3EB4212C}" destId="{4BFABBF2-C49D-4E10-A3FB-2776012B3C28}" srcOrd="0" destOrd="2" presId="urn:microsoft.com/office/officeart/2005/8/layout/vList6"/>
    <dgm:cxn modelId="{C1076635-B659-4A6B-817C-05EDB98CC4AB}" srcId="{CAFF700A-AE40-4642-8860-20CCB69C9CB7}" destId="{26EA64F5-4626-47F0-A141-D0B531DEC1D2}" srcOrd="1" destOrd="0" parTransId="{70BB3AF9-FF83-48C2-9160-03A96831AE5F}" sibTransId="{2E565314-4DA6-48D6-AE68-517A4885CF57}"/>
    <dgm:cxn modelId="{CCCF665D-56F7-49F6-86E9-F9B1B2FC3083}" type="presOf" srcId="{CAFF700A-AE40-4642-8860-20CCB69C9CB7}" destId="{A44194D7-9B34-499E-B917-9EABD115C319}" srcOrd="0" destOrd="0" presId="urn:microsoft.com/office/officeart/2005/8/layout/vList6"/>
    <dgm:cxn modelId="{00CA0660-83E6-4750-B49B-C9E20D23995C}" srcId="{919F5043-8428-446B-8A5D-7AB49BE48BCE}" destId="{CAFF700A-AE40-4642-8860-20CCB69C9CB7}" srcOrd="1" destOrd="0" parTransId="{810A70E6-2A90-4446-96D9-563D18F97F03}" sibTransId="{55FBFE2F-F7E8-4288-B7D7-4A296A5CB51A}"/>
    <dgm:cxn modelId="{868A06A4-78EC-4A19-AE99-01566406349C}" type="presOf" srcId="{E3604626-F3E8-476F-9C55-5D5DDE455CED}" destId="{4BFABBF2-C49D-4E10-A3FB-2776012B3C28}" srcOrd="0" destOrd="0" presId="urn:microsoft.com/office/officeart/2005/8/layout/vList6"/>
    <dgm:cxn modelId="{B07F05A8-2ED6-4394-85EE-E555D9F02B34}" type="presOf" srcId="{26EA64F5-4626-47F0-A141-D0B531DEC1D2}" destId="{4BFABBF2-C49D-4E10-A3FB-2776012B3C28}" srcOrd="0" destOrd="1" presId="urn:microsoft.com/office/officeart/2005/8/layout/vList6"/>
    <dgm:cxn modelId="{F63BEFAC-42C4-419E-98A6-8483B9623106}" srcId="{89BA690A-C2FF-4019-A029-5E0EAD68AF0B}" destId="{C552E1F0-4988-463A-90A3-C38B9405392C}" srcOrd="0" destOrd="0" parTransId="{CE74BA87-C528-4424-873E-A980F9ECB831}" sibTransId="{A4676D69-B79F-4C45-A484-8B14F94219B9}"/>
    <dgm:cxn modelId="{E889DFB0-2E4A-493D-AB8B-D1CEAFF859BE}" srcId="{CAFF700A-AE40-4642-8860-20CCB69C9CB7}" destId="{E3604626-F3E8-476F-9C55-5D5DDE455CED}" srcOrd="0" destOrd="0" parTransId="{33B58F96-A36F-47CB-8068-C21E9CE5B4B1}" sibTransId="{ABEF7B3B-A7AE-4B97-B428-692016F850E4}"/>
    <dgm:cxn modelId="{7E708DCA-48A3-43EC-AD63-AC37613A72A7}" srcId="{919F5043-8428-446B-8A5D-7AB49BE48BCE}" destId="{89BA690A-C2FF-4019-A029-5E0EAD68AF0B}" srcOrd="0" destOrd="0" parTransId="{2DE52023-C344-4FDE-BA36-3F1DFD72DFF1}" sibTransId="{E3FCB49D-8B3B-40EF-8B3B-63AF9914767A}"/>
    <dgm:cxn modelId="{06D783CB-994B-433E-8824-88FBE4F914A4}" srcId="{CAFF700A-AE40-4642-8860-20CCB69C9CB7}" destId="{6E5A1CE7-8F6C-4079-A82E-401D3EB4212C}" srcOrd="2" destOrd="0" parTransId="{9C640456-B418-4573-A903-A1FA7FA8A250}" sibTransId="{0A1B97D0-9714-42F2-96F3-18360D85E5A7}"/>
    <dgm:cxn modelId="{D2038CD7-8B7C-49EF-B1AF-49E977EDB4E7}" type="presOf" srcId="{89BA690A-C2FF-4019-A029-5E0EAD68AF0B}" destId="{88DEB96A-575D-4EED-AF48-A653F322A662}" srcOrd="0" destOrd="0" presId="urn:microsoft.com/office/officeart/2005/8/layout/vList6"/>
    <dgm:cxn modelId="{FDEEC5E9-5CCB-476C-A12E-FC439383A86B}" type="presOf" srcId="{C552E1F0-4988-463A-90A3-C38B9405392C}" destId="{2A16EA86-F8F7-49A5-8715-7084E2213FC4}" srcOrd="0" destOrd="0" presId="urn:microsoft.com/office/officeart/2005/8/layout/vList6"/>
    <dgm:cxn modelId="{591DCA44-23B1-4BAA-81BF-D5936B746184}" type="presParOf" srcId="{2D2288E1-F36D-403E-B782-F8498B01FF78}" destId="{B7ACC3EE-E9AB-42E5-BA62-27C3ED353F79}" srcOrd="0" destOrd="0" presId="urn:microsoft.com/office/officeart/2005/8/layout/vList6"/>
    <dgm:cxn modelId="{0AFE01C7-9A04-4DFC-B09E-140E29ACD470}" type="presParOf" srcId="{B7ACC3EE-E9AB-42E5-BA62-27C3ED353F79}" destId="{88DEB96A-575D-4EED-AF48-A653F322A662}" srcOrd="0" destOrd="0" presId="urn:microsoft.com/office/officeart/2005/8/layout/vList6"/>
    <dgm:cxn modelId="{E8DA2DA6-14FB-4912-9FB4-C223DCC2A1B0}" type="presParOf" srcId="{B7ACC3EE-E9AB-42E5-BA62-27C3ED353F79}" destId="{2A16EA86-F8F7-49A5-8715-7084E2213FC4}" srcOrd="1" destOrd="0" presId="urn:microsoft.com/office/officeart/2005/8/layout/vList6"/>
    <dgm:cxn modelId="{D6A99832-59CC-48A1-B996-9082921282F9}" type="presParOf" srcId="{2D2288E1-F36D-403E-B782-F8498B01FF78}" destId="{64125670-4190-4A4C-8DB6-C53678663A83}" srcOrd="1" destOrd="0" presId="urn:microsoft.com/office/officeart/2005/8/layout/vList6"/>
    <dgm:cxn modelId="{D0A7BD27-123D-4515-9E0E-0F23EC2E7077}" type="presParOf" srcId="{2D2288E1-F36D-403E-B782-F8498B01FF78}" destId="{6C82FF70-9CD0-4BAD-94E0-700B8D87C446}" srcOrd="2" destOrd="0" presId="urn:microsoft.com/office/officeart/2005/8/layout/vList6"/>
    <dgm:cxn modelId="{F6BB7500-ACAE-43F3-9471-356FC0CD6AB7}" type="presParOf" srcId="{6C82FF70-9CD0-4BAD-94E0-700B8D87C446}" destId="{A44194D7-9B34-499E-B917-9EABD115C319}" srcOrd="0" destOrd="0" presId="urn:microsoft.com/office/officeart/2005/8/layout/vList6"/>
    <dgm:cxn modelId="{13B8863D-6740-46BE-AD46-3631F1D7CE74}" type="presParOf" srcId="{6C82FF70-9CD0-4BAD-94E0-700B8D87C446}" destId="{4BFABBF2-C49D-4E10-A3FB-2776012B3C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3766DA-AC02-4746-BCFC-43D97C0D8501}" type="doc">
      <dgm:prSet loTypeId="urn:microsoft.com/office/officeart/2005/8/layout/radial4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5F5C11A6-E3D8-4DD3-814B-0F8DD35FCB78}">
      <dgm:prSet phldrT="[Texto]" custT="1"/>
      <dgm:spPr/>
      <dgm:t>
        <a:bodyPr/>
        <a:lstStyle/>
        <a:p>
          <a:r>
            <a:rPr lang="pt-PT" sz="1400" b="1" dirty="0"/>
            <a:t>Participação</a:t>
          </a:r>
        </a:p>
        <a:p>
          <a:r>
            <a:rPr lang="pt-PT" sz="1400" b="1" dirty="0"/>
            <a:t> no processo de</a:t>
          </a:r>
        </a:p>
        <a:p>
          <a:r>
            <a:rPr lang="pt-PT" sz="1400" b="1" dirty="0"/>
            <a:t> Autoavaliação </a:t>
          </a:r>
        </a:p>
      </dgm:t>
    </dgm:pt>
    <dgm:pt modelId="{B1FA5EB6-A222-4EC5-BC80-B0B898543805}" type="parTrans" cxnId="{7568FE44-CD2D-41A3-A42A-9485F329676F}">
      <dgm:prSet/>
      <dgm:spPr/>
      <dgm:t>
        <a:bodyPr/>
        <a:lstStyle/>
        <a:p>
          <a:endParaRPr lang="pt-PT"/>
        </a:p>
      </dgm:t>
    </dgm:pt>
    <dgm:pt modelId="{3A3F4D91-4B76-4E93-BBE1-47FA9B2A3126}" type="sibTrans" cxnId="{7568FE44-CD2D-41A3-A42A-9485F329676F}">
      <dgm:prSet/>
      <dgm:spPr/>
      <dgm:t>
        <a:bodyPr/>
        <a:lstStyle/>
        <a:p>
          <a:endParaRPr lang="pt-PT"/>
        </a:p>
      </dgm:t>
    </dgm:pt>
    <dgm:pt modelId="{58E7A76F-813D-4E30-A4CE-DFBDD7C64C92}">
      <dgm:prSet phldrT="[Texto]" custT="1"/>
      <dgm:spPr/>
      <dgm:t>
        <a:bodyPr/>
        <a:lstStyle/>
        <a:p>
          <a:r>
            <a:rPr lang="pt-PT" sz="1600" dirty="0"/>
            <a:t>Pessoal Docente</a:t>
          </a:r>
        </a:p>
      </dgm:t>
    </dgm:pt>
    <dgm:pt modelId="{EE5C1571-4C65-487E-BCCB-5537970DD871}" type="parTrans" cxnId="{973983D1-23C2-47E0-AA1A-064A2DCF2E9E}">
      <dgm:prSet/>
      <dgm:spPr/>
      <dgm:t>
        <a:bodyPr/>
        <a:lstStyle/>
        <a:p>
          <a:endParaRPr lang="pt-PT"/>
        </a:p>
      </dgm:t>
    </dgm:pt>
    <dgm:pt modelId="{6CC20176-1B4F-4944-B99C-E0DA5960E50F}" type="sibTrans" cxnId="{973983D1-23C2-47E0-AA1A-064A2DCF2E9E}">
      <dgm:prSet/>
      <dgm:spPr/>
      <dgm:t>
        <a:bodyPr/>
        <a:lstStyle/>
        <a:p>
          <a:endParaRPr lang="pt-PT"/>
        </a:p>
      </dgm:t>
    </dgm:pt>
    <dgm:pt modelId="{323200E6-7436-4951-9717-17464E42959E}">
      <dgm:prSet phldrT="[Texto]" custT="1"/>
      <dgm:spPr/>
      <dgm:t>
        <a:bodyPr/>
        <a:lstStyle/>
        <a:p>
          <a:r>
            <a:rPr lang="pt-PT" sz="1600" dirty="0"/>
            <a:t>Pessoal Não Docente</a:t>
          </a:r>
        </a:p>
      </dgm:t>
    </dgm:pt>
    <dgm:pt modelId="{475A07E5-C9FB-43D6-A4EE-F75059C0E98D}" type="parTrans" cxnId="{3E0DAE11-C04F-4152-8242-703FE2CEDED7}">
      <dgm:prSet/>
      <dgm:spPr/>
      <dgm:t>
        <a:bodyPr/>
        <a:lstStyle/>
        <a:p>
          <a:endParaRPr lang="pt-PT"/>
        </a:p>
      </dgm:t>
    </dgm:pt>
    <dgm:pt modelId="{71D8D0CD-3DC8-426E-B498-ADE48D449EF9}" type="sibTrans" cxnId="{3E0DAE11-C04F-4152-8242-703FE2CEDED7}">
      <dgm:prSet/>
      <dgm:spPr/>
      <dgm:t>
        <a:bodyPr/>
        <a:lstStyle/>
        <a:p>
          <a:endParaRPr lang="pt-PT"/>
        </a:p>
      </dgm:t>
    </dgm:pt>
    <dgm:pt modelId="{86C671BB-E39A-4148-88AD-EE179137E46C}">
      <dgm:prSet phldrT="[Texto]" custT="1"/>
      <dgm:spPr/>
      <dgm:t>
        <a:bodyPr/>
        <a:lstStyle/>
        <a:p>
          <a:r>
            <a:rPr lang="pt-PT" sz="1600" dirty="0"/>
            <a:t>Representantes</a:t>
          </a:r>
        </a:p>
        <a:p>
          <a:r>
            <a:rPr lang="pt-PT" sz="1600" dirty="0"/>
            <a:t> da</a:t>
          </a:r>
        </a:p>
        <a:p>
          <a:r>
            <a:rPr lang="pt-PT" sz="1600" dirty="0"/>
            <a:t> Comunidade</a:t>
          </a:r>
        </a:p>
      </dgm:t>
    </dgm:pt>
    <dgm:pt modelId="{044257FF-30BE-4EAD-82CD-6C57EFDB7E01}" type="parTrans" cxnId="{51AEB45F-5A5A-4CB2-94B1-05FD7972BD3D}">
      <dgm:prSet/>
      <dgm:spPr/>
      <dgm:t>
        <a:bodyPr/>
        <a:lstStyle/>
        <a:p>
          <a:endParaRPr lang="pt-PT"/>
        </a:p>
      </dgm:t>
    </dgm:pt>
    <dgm:pt modelId="{1B47401A-52C9-4601-9DB2-7A74E1C68A61}" type="sibTrans" cxnId="{51AEB45F-5A5A-4CB2-94B1-05FD7972BD3D}">
      <dgm:prSet/>
      <dgm:spPr/>
      <dgm:t>
        <a:bodyPr/>
        <a:lstStyle/>
        <a:p>
          <a:endParaRPr lang="pt-PT"/>
        </a:p>
      </dgm:t>
    </dgm:pt>
    <dgm:pt modelId="{61251C5D-96EF-4772-B6FB-0255BB681E78}">
      <dgm:prSet phldrT="[Texto]" custT="1"/>
      <dgm:spPr/>
      <dgm:t>
        <a:bodyPr/>
        <a:lstStyle/>
        <a:p>
          <a:r>
            <a:rPr lang="pt-PT" sz="1600" dirty="0"/>
            <a:t>Pais/</a:t>
          </a:r>
        </a:p>
        <a:p>
          <a:r>
            <a:rPr lang="pt-PT" sz="1600" dirty="0"/>
            <a:t>Encarregados de</a:t>
          </a:r>
        </a:p>
        <a:p>
          <a:r>
            <a:rPr lang="pt-PT" sz="1600" dirty="0"/>
            <a:t> Educação</a:t>
          </a:r>
        </a:p>
      </dgm:t>
    </dgm:pt>
    <dgm:pt modelId="{6B46919D-27F3-4A2B-8809-3001FFEF08F2}" type="parTrans" cxnId="{55369FB6-3CB8-4DE8-9BB9-E0ADF4361CF3}">
      <dgm:prSet/>
      <dgm:spPr/>
      <dgm:t>
        <a:bodyPr/>
        <a:lstStyle/>
        <a:p>
          <a:endParaRPr lang="pt-PT"/>
        </a:p>
      </dgm:t>
    </dgm:pt>
    <dgm:pt modelId="{E091CCC4-6282-4165-A755-9836921204A8}" type="sibTrans" cxnId="{55369FB6-3CB8-4DE8-9BB9-E0ADF4361CF3}">
      <dgm:prSet/>
      <dgm:spPr/>
      <dgm:t>
        <a:bodyPr/>
        <a:lstStyle/>
        <a:p>
          <a:endParaRPr lang="pt-PT"/>
        </a:p>
      </dgm:t>
    </dgm:pt>
    <dgm:pt modelId="{A1B65C93-A0B8-4030-8C2A-EBE84B530229}">
      <dgm:prSet phldrT="[Texto]" custT="1"/>
      <dgm:spPr/>
      <dgm:t>
        <a:bodyPr/>
        <a:lstStyle/>
        <a:p>
          <a:r>
            <a:rPr lang="pt-PT" sz="1600" dirty="0"/>
            <a:t>Alunos</a:t>
          </a:r>
        </a:p>
      </dgm:t>
    </dgm:pt>
    <dgm:pt modelId="{2FDAFD83-DD13-4166-AC02-3C110AC29FB9}" type="parTrans" cxnId="{852893CA-02CD-4301-ACD6-AB5CACA1A699}">
      <dgm:prSet/>
      <dgm:spPr/>
      <dgm:t>
        <a:bodyPr/>
        <a:lstStyle/>
        <a:p>
          <a:endParaRPr lang="pt-PT"/>
        </a:p>
      </dgm:t>
    </dgm:pt>
    <dgm:pt modelId="{8FBE1441-77F7-48B1-947F-330506FAD14E}" type="sibTrans" cxnId="{852893CA-02CD-4301-ACD6-AB5CACA1A699}">
      <dgm:prSet/>
      <dgm:spPr/>
      <dgm:t>
        <a:bodyPr/>
        <a:lstStyle/>
        <a:p>
          <a:endParaRPr lang="pt-PT"/>
        </a:p>
      </dgm:t>
    </dgm:pt>
    <dgm:pt modelId="{5D7CE151-151D-4A61-BB0B-722C2CF22174}" type="pres">
      <dgm:prSet presAssocID="{8E3766DA-AC02-4746-BCFC-43D97C0D850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A3C911B-6714-4E79-A238-BD6C39F74060}" type="pres">
      <dgm:prSet presAssocID="{5F5C11A6-E3D8-4DD3-814B-0F8DD35FCB78}" presName="centerShape" presStyleLbl="node0" presStyleIdx="0" presStyleCnt="1" custScaleX="115868" custScaleY="108709"/>
      <dgm:spPr/>
    </dgm:pt>
    <dgm:pt modelId="{A4AA1177-7A2F-40E7-BD35-491A9D9F44AF}" type="pres">
      <dgm:prSet presAssocID="{EE5C1571-4C65-487E-BCCB-5537970DD871}" presName="parTrans" presStyleLbl="bgSibTrans2D1" presStyleIdx="0" presStyleCnt="5"/>
      <dgm:spPr/>
    </dgm:pt>
    <dgm:pt modelId="{20684301-89DD-4135-B4C7-DB0D43DE812A}" type="pres">
      <dgm:prSet presAssocID="{58E7A76F-813D-4E30-A4CE-DFBDD7C64C92}" presName="node" presStyleLbl="node1" presStyleIdx="0" presStyleCnt="5">
        <dgm:presLayoutVars>
          <dgm:bulletEnabled val="1"/>
        </dgm:presLayoutVars>
      </dgm:prSet>
      <dgm:spPr/>
    </dgm:pt>
    <dgm:pt modelId="{801C1492-A896-44C9-89D9-0DEF9C1E5C63}" type="pres">
      <dgm:prSet presAssocID="{475A07E5-C9FB-43D6-A4EE-F75059C0E98D}" presName="parTrans" presStyleLbl="bgSibTrans2D1" presStyleIdx="1" presStyleCnt="5"/>
      <dgm:spPr/>
    </dgm:pt>
    <dgm:pt modelId="{B2F5EE70-6E9B-4068-9790-08D33B98F9BE}" type="pres">
      <dgm:prSet presAssocID="{323200E6-7436-4951-9717-17464E42959E}" presName="node" presStyleLbl="node1" presStyleIdx="1" presStyleCnt="5">
        <dgm:presLayoutVars>
          <dgm:bulletEnabled val="1"/>
        </dgm:presLayoutVars>
      </dgm:prSet>
      <dgm:spPr/>
    </dgm:pt>
    <dgm:pt modelId="{55C0B9AF-C239-4A95-9943-2AD4EC904AA1}" type="pres">
      <dgm:prSet presAssocID="{2FDAFD83-DD13-4166-AC02-3C110AC29FB9}" presName="parTrans" presStyleLbl="bgSibTrans2D1" presStyleIdx="2" presStyleCnt="5"/>
      <dgm:spPr/>
    </dgm:pt>
    <dgm:pt modelId="{05A01275-4FF3-4A41-800F-C8EB8E2B9F63}" type="pres">
      <dgm:prSet presAssocID="{A1B65C93-A0B8-4030-8C2A-EBE84B530229}" presName="node" presStyleLbl="node1" presStyleIdx="2" presStyleCnt="5">
        <dgm:presLayoutVars>
          <dgm:bulletEnabled val="1"/>
        </dgm:presLayoutVars>
      </dgm:prSet>
      <dgm:spPr/>
    </dgm:pt>
    <dgm:pt modelId="{BC855066-CCD3-46D2-ABC2-5FE26226EE53}" type="pres">
      <dgm:prSet presAssocID="{6B46919D-27F3-4A2B-8809-3001FFEF08F2}" presName="parTrans" presStyleLbl="bgSibTrans2D1" presStyleIdx="3" presStyleCnt="5"/>
      <dgm:spPr/>
    </dgm:pt>
    <dgm:pt modelId="{B005F8DE-CDA9-4C52-A273-E0286DACA832}" type="pres">
      <dgm:prSet presAssocID="{61251C5D-96EF-4772-B6FB-0255BB681E78}" presName="node" presStyleLbl="node1" presStyleIdx="3" presStyleCnt="5">
        <dgm:presLayoutVars>
          <dgm:bulletEnabled val="1"/>
        </dgm:presLayoutVars>
      </dgm:prSet>
      <dgm:spPr/>
    </dgm:pt>
    <dgm:pt modelId="{F5A35187-7D91-480D-986A-F52C976D706B}" type="pres">
      <dgm:prSet presAssocID="{044257FF-30BE-4EAD-82CD-6C57EFDB7E01}" presName="parTrans" presStyleLbl="bgSibTrans2D1" presStyleIdx="4" presStyleCnt="5"/>
      <dgm:spPr/>
    </dgm:pt>
    <dgm:pt modelId="{327E8481-FF20-4D8B-875D-5374D1DCDFC1}" type="pres">
      <dgm:prSet presAssocID="{86C671BB-E39A-4148-88AD-EE179137E46C}" presName="node" presStyleLbl="node1" presStyleIdx="4" presStyleCnt="5">
        <dgm:presLayoutVars>
          <dgm:bulletEnabled val="1"/>
        </dgm:presLayoutVars>
      </dgm:prSet>
      <dgm:spPr/>
    </dgm:pt>
  </dgm:ptLst>
  <dgm:cxnLst>
    <dgm:cxn modelId="{3E0DAE11-C04F-4152-8242-703FE2CEDED7}" srcId="{5F5C11A6-E3D8-4DD3-814B-0F8DD35FCB78}" destId="{323200E6-7436-4951-9717-17464E42959E}" srcOrd="1" destOrd="0" parTransId="{475A07E5-C9FB-43D6-A4EE-F75059C0E98D}" sibTransId="{71D8D0CD-3DC8-426E-B498-ADE48D449EF9}"/>
    <dgm:cxn modelId="{7EAA9A34-65A4-42C9-9E90-0EA98C69E0B7}" type="presOf" srcId="{58E7A76F-813D-4E30-A4CE-DFBDD7C64C92}" destId="{20684301-89DD-4135-B4C7-DB0D43DE812A}" srcOrd="0" destOrd="0" presId="urn:microsoft.com/office/officeart/2005/8/layout/radial4"/>
    <dgm:cxn modelId="{5ABC0B3A-B7EE-4F97-B7EF-9E31A330FD9A}" type="presOf" srcId="{86C671BB-E39A-4148-88AD-EE179137E46C}" destId="{327E8481-FF20-4D8B-875D-5374D1DCDFC1}" srcOrd="0" destOrd="0" presId="urn:microsoft.com/office/officeart/2005/8/layout/radial4"/>
    <dgm:cxn modelId="{51AEB45F-5A5A-4CB2-94B1-05FD7972BD3D}" srcId="{5F5C11A6-E3D8-4DD3-814B-0F8DD35FCB78}" destId="{86C671BB-E39A-4148-88AD-EE179137E46C}" srcOrd="4" destOrd="0" parTransId="{044257FF-30BE-4EAD-82CD-6C57EFDB7E01}" sibTransId="{1B47401A-52C9-4601-9DB2-7A74E1C68A61}"/>
    <dgm:cxn modelId="{56F09C63-7729-413F-9D5C-644FD646B4BC}" type="presOf" srcId="{5F5C11A6-E3D8-4DD3-814B-0F8DD35FCB78}" destId="{3A3C911B-6714-4E79-A238-BD6C39F74060}" srcOrd="0" destOrd="0" presId="urn:microsoft.com/office/officeart/2005/8/layout/radial4"/>
    <dgm:cxn modelId="{5030D164-6330-4B9D-B698-23BBDC1AB78B}" type="presOf" srcId="{EE5C1571-4C65-487E-BCCB-5537970DD871}" destId="{A4AA1177-7A2F-40E7-BD35-491A9D9F44AF}" srcOrd="0" destOrd="0" presId="urn:microsoft.com/office/officeart/2005/8/layout/radial4"/>
    <dgm:cxn modelId="{7568FE44-CD2D-41A3-A42A-9485F329676F}" srcId="{8E3766DA-AC02-4746-BCFC-43D97C0D8501}" destId="{5F5C11A6-E3D8-4DD3-814B-0F8DD35FCB78}" srcOrd="0" destOrd="0" parTransId="{B1FA5EB6-A222-4EC5-BC80-B0B898543805}" sibTransId="{3A3F4D91-4B76-4E93-BBE1-47FA9B2A3126}"/>
    <dgm:cxn modelId="{2A411975-55EB-43FE-A19D-9764CE9BBC91}" type="presOf" srcId="{8E3766DA-AC02-4746-BCFC-43D97C0D8501}" destId="{5D7CE151-151D-4A61-BB0B-722C2CF22174}" srcOrd="0" destOrd="0" presId="urn:microsoft.com/office/officeart/2005/8/layout/radial4"/>
    <dgm:cxn modelId="{3379128B-AB3E-4494-9DA7-419CBF69F0E4}" type="presOf" srcId="{044257FF-30BE-4EAD-82CD-6C57EFDB7E01}" destId="{F5A35187-7D91-480D-986A-F52C976D706B}" srcOrd="0" destOrd="0" presId="urn:microsoft.com/office/officeart/2005/8/layout/radial4"/>
    <dgm:cxn modelId="{4E8C998E-15C7-43DD-9B03-A03F16901274}" type="presOf" srcId="{323200E6-7436-4951-9717-17464E42959E}" destId="{B2F5EE70-6E9B-4068-9790-08D33B98F9BE}" srcOrd="0" destOrd="0" presId="urn:microsoft.com/office/officeart/2005/8/layout/radial4"/>
    <dgm:cxn modelId="{D2F42DA4-1A9A-4238-8C4D-336112F098E4}" type="presOf" srcId="{2FDAFD83-DD13-4166-AC02-3C110AC29FB9}" destId="{55C0B9AF-C239-4A95-9943-2AD4EC904AA1}" srcOrd="0" destOrd="0" presId="urn:microsoft.com/office/officeart/2005/8/layout/radial4"/>
    <dgm:cxn modelId="{20C571AE-D5B4-4705-B2F3-E5426B0F2674}" type="presOf" srcId="{61251C5D-96EF-4772-B6FB-0255BB681E78}" destId="{B005F8DE-CDA9-4C52-A273-E0286DACA832}" srcOrd="0" destOrd="0" presId="urn:microsoft.com/office/officeart/2005/8/layout/radial4"/>
    <dgm:cxn modelId="{55369FB6-3CB8-4DE8-9BB9-E0ADF4361CF3}" srcId="{5F5C11A6-E3D8-4DD3-814B-0F8DD35FCB78}" destId="{61251C5D-96EF-4772-B6FB-0255BB681E78}" srcOrd="3" destOrd="0" parTransId="{6B46919D-27F3-4A2B-8809-3001FFEF08F2}" sibTransId="{E091CCC4-6282-4165-A755-9836921204A8}"/>
    <dgm:cxn modelId="{852893CA-02CD-4301-ACD6-AB5CACA1A699}" srcId="{5F5C11A6-E3D8-4DD3-814B-0F8DD35FCB78}" destId="{A1B65C93-A0B8-4030-8C2A-EBE84B530229}" srcOrd="2" destOrd="0" parTransId="{2FDAFD83-DD13-4166-AC02-3C110AC29FB9}" sibTransId="{8FBE1441-77F7-48B1-947F-330506FAD14E}"/>
    <dgm:cxn modelId="{973983D1-23C2-47E0-AA1A-064A2DCF2E9E}" srcId="{5F5C11A6-E3D8-4DD3-814B-0F8DD35FCB78}" destId="{58E7A76F-813D-4E30-A4CE-DFBDD7C64C92}" srcOrd="0" destOrd="0" parTransId="{EE5C1571-4C65-487E-BCCB-5537970DD871}" sibTransId="{6CC20176-1B4F-4944-B99C-E0DA5960E50F}"/>
    <dgm:cxn modelId="{CAA754E3-39F3-4B30-BC70-B601641F697C}" type="presOf" srcId="{475A07E5-C9FB-43D6-A4EE-F75059C0E98D}" destId="{801C1492-A896-44C9-89D9-0DEF9C1E5C63}" srcOrd="0" destOrd="0" presId="urn:microsoft.com/office/officeart/2005/8/layout/radial4"/>
    <dgm:cxn modelId="{6BA754E5-E72E-4F1E-838E-3D0287690EB1}" type="presOf" srcId="{6B46919D-27F3-4A2B-8809-3001FFEF08F2}" destId="{BC855066-CCD3-46D2-ABC2-5FE26226EE53}" srcOrd="0" destOrd="0" presId="urn:microsoft.com/office/officeart/2005/8/layout/radial4"/>
    <dgm:cxn modelId="{92EEB8E7-BBF7-43AB-AFA1-C0D02235A0F8}" type="presOf" srcId="{A1B65C93-A0B8-4030-8C2A-EBE84B530229}" destId="{05A01275-4FF3-4A41-800F-C8EB8E2B9F63}" srcOrd="0" destOrd="0" presId="urn:microsoft.com/office/officeart/2005/8/layout/radial4"/>
    <dgm:cxn modelId="{5EF4EFE2-D1DC-4F69-820B-1534AB770F20}" type="presParOf" srcId="{5D7CE151-151D-4A61-BB0B-722C2CF22174}" destId="{3A3C911B-6714-4E79-A238-BD6C39F74060}" srcOrd="0" destOrd="0" presId="urn:microsoft.com/office/officeart/2005/8/layout/radial4"/>
    <dgm:cxn modelId="{2FC8C98A-2591-48AC-ADD5-2E2A2891C0C2}" type="presParOf" srcId="{5D7CE151-151D-4A61-BB0B-722C2CF22174}" destId="{A4AA1177-7A2F-40E7-BD35-491A9D9F44AF}" srcOrd="1" destOrd="0" presId="urn:microsoft.com/office/officeart/2005/8/layout/radial4"/>
    <dgm:cxn modelId="{DAC2B092-3125-4481-A3AC-C168FC164871}" type="presParOf" srcId="{5D7CE151-151D-4A61-BB0B-722C2CF22174}" destId="{20684301-89DD-4135-B4C7-DB0D43DE812A}" srcOrd="2" destOrd="0" presId="urn:microsoft.com/office/officeart/2005/8/layout/radial4"/>
    <dgm:cxn modelId="{570EFDBB-B901-4D76-A6BE-1011E2187732}" type="presParOf" srcId="{5D7CE151-151D-4A61-BB0B-722C2CF22174}" destId="{801C1492-A896-44C9-89D9-0DEF9C1E5C63}" srcOrd="3" destOrd="0" presId="urn:microsoft.com/office/officeart/2005/8/layout/radial4"/>
    <dgm:cxn modelId="{210213F8-71A3-4718-BCB5-F3306FBCE143}" type="presParOf" srcId="{5D7CE151-151D-4A61-BB0B-722C2CF22174}" destId="{B2F5EE70-6E9B-4068-9790-08D33B98F9BE}" srcOrd="4" destOrd="0" presId="urn:microsoft.com/office/officeart/2005/8/layout/radial4"/>
    <dgm:cxn modelId="{138D13BA-55E1-4690-8485-88BC36089739}" type="presParOf" srcId="{5D7CE151-151D-4A61-BB0B-722C2CF22174}" destId="{55C0B9AF-C239-4A95-9943-2AD4EC904AA1}" srcOrd="5" destOrd="0" presId="urn:microsoft.com/office/officeart/2005/8/layout/radial4"/>
    <dgm:cxn modelId="{53D834E1-75D4-4192-98A6-1FA27BD1420A}" type="presParOf" srcId="{5D7CE151-151D-4A61-BB0B-722C2CF22174}" destId="{05A01275-4FF3-4A41-800F-C8EB8E2B9F63}" srcOrd="6" destOrd="0" presId="urn:microsoft.com/office/officeart/2005/8/layout/radial4"/>
    <dgm:cxn modelId="{EB82E10A-72B1-4FD0-B349-1CD8DCFD4C71}" type="presParOf" srcId="{5D7CE151-151D-4A61-BB0B-722C2CF22174}" destId="{BC855066-CCD3-46D2-ABC2-5FE26226EE53}" srcOrd="7" destOrd="0" presId="urn:microsoft.com/office/officeart/2005/8/layout/radial4"/>
    <dgm:cxn modelId="{1D094AC9-EC6D-425A-AEA8-4A435FA2E8D7}" type="presParOf" srcId="{5D7CE151-151D-4A61-BB0B-722C2CF22174}" destId="{B005F8DE-CDA9-4C52-A273-E0286DACA832}" srcOrd="8" destOrd="0" presId="urn:microsoft.com/office/officeart/2005/8/layout/radial4"/>
    <dgm:cxn modelId="{99C068F7-2FD5-4603-B357-CF374DE5B395}" type="presParOf" srcId="{5D7CE151-151D-4A61-BB0B-722C2CF22174}" destId="{F5A35187-7D91-480D-986A-F52C976D706B}" srcOrd="9" destOrd="0" presId="urn:microsoft.com/office/officeart/2005/8/layout/radial4"/>
    <dgm:cxn modelId="{74A7B15D-6F7D-444C-B4D6-EDCB01C98527}" type="presParOf" srcId="{5D7CE151-151D-4A61-BB0B-722C2CF22174}" destId="{327E8481-FF20-4D8B-875D-5374D1DCDFC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B59EEF-3173-4EE9-9260-6A7A7E15BE6D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AA8259E6-929C-4DD7-991D-5F5169323700}">
      <dgm:prSet phldrT="[Texto]"/>
      <dgm:spPr/>
      <dgm:t>
        <a:bodyPr/>
        <a:lstStyle/>
        <a:p>
          <a:r>
            <a:rPr lang="pt-PT" dirty="0"/>
            <a:t>Participação coletiva</a:t>
          </a:r>
        </a:p>
      </dgm:t>
    </dgm:pt>
    <dgm:pt modelId="{933F975F-0AFA-4D43-B509-F45BA508B401}" type="parTrans" cxnId="{BF2B7186-A38F-4780-ADCF-04AF4FD0ED53}">
      <dgm:prSet/>
      <dgm:spPr/>
      <dgm:t>
        <a:bodyPr/>
        <a:lstStyle/>
        <a:p>
          <a:endParaRPr lang="pt-PT"/>
        </a:p>
      </dgm:t>
    </dgm:pt>
    <dgm:pt modelId="{EBD06A00-FA57-4972-881F-66A538581F7C}" type="sibTrans" cxnId="{BF2B7186-A38F-4780-ADCF-04AF4FD0ED53}">
      <dgm:prSet/>
      <dgm:spPr/>
      <dgm:t>
        <a:bodyPr/>
        <a:lstStyle/>
        <a:p>
          <a:endParaRPr lang="pt-PT"/>
        </a:p>
      </dgm:t>
    </dgm:pt>
    <dgm:pt modelId="{1EF040B2-F0FC-4B3D-9A11-D056B43C9537}">
      <dgm:prSet phldrT="[Texto]" custT="1"/>
      <dgm:spPr/>
      <dgm:t>
        <a:bodyPr/>
        <a:lstStyle/>
        <a:p>
          <a:pPr>
            <a:buFontTx/>
            <a:buChar char="-"/>
          </a:pPr>
          <a:r>
            <a:rPr lang="pt-PT" sz="1500" dirty="0" err="1"/>
            <a:t>Credibilida-de</a:t>
          </a:r>
          <a:endParaRPr lang="pt-PT" sz="1500" dirty="0"/>
        </a:p>
      </dgm:t>
    </dgm:pt>
    <dgm:pt modelId="{A742F2CE-F3E5-4A37-BDF0-74F080D68DBD}" type="parTrans" cxnId="{CCE753B4-1093-4713-9A1F-2D3A171757F0}">
      <dgm:prSet/>
      <dgm:spPr/>
      <dgm:t>
        <a:bodyPr/>
        <a:lstStyle/>
        <a:p>
          <a:endParaRPr lang="pt-PT"/>
        </a:p>
      </dgm:t>
    </dgm:pt>
    <dgm:pt modelId="{0C68638E-9896-4509-A497-FC190AA10A24}" type="sibTrans" cxnId="{CCE753B4-1093-4713-9A1F-2D3A171757F0}">
      <dgm:prSet/>
      <dgm:spPr/>
      <dgm:t>
        <a:bodyPr/>
        <a:lstStyle/>
        <a:p>
          <a:endParaRPr lang="pt-PT"/>
        </a:p>
      </dgm:t>
    </dgm:pt>
    <dgm:pt modelId="{E8244B82-523C-4E30-875F-BB2AB95CD62C}">
      <dgm:prSet custT="1"/>
      <dgm:spPr/>
      <dgm:t>
        <a:bodyPr/>
        <a:lstStyle/>
        <a:p>
          <a:r>
            <a:rPr lang="pt-PT" sz="1500" dirty="0"/>
            <a:t>Visão abrangente</a:t>
          </a:r>
        </a:p>
      </dgm:t>
    </dgm:pt>
    <dgm:pt modelId="{C4EDC3BA-49FA-401B-A12C-95D9AEF83803}" type="parTrans" cxnId="{652D8EF8-16A1-488D-A1B4-7593DB08238A}">
      <dgm:prSet/>
      <dgm:spPr/>
      <dgm:t>
        <a:bodyPr/>
        <a:lstStyle/>
        <a:p>
          <a:endParaRPr lang="pt-PT"/>
        </a:p>
      </dgm:t>
    </dgm:pt>
    <dgm:pt modelId="{3A83A915-8A29-4DC9-848A-A4416BB79E89}" type="sibTrans" cxnId="{652D8EF8-16A1-488D-A1B4-7593DB08238A}">
      <dgm:prSet/>
      <dgm:spPr/>
      <dgm:t>
        <a:bodyPr/>
        <a:lstStyle/>
        <a:p>
          <a:endParaRPr lang="pt-PT"/>
        </a:p>
      </dgm:t>
    </dgm:pt>
    <dgm:pt modelId="{F5F1864E-3F14-421A-93A6-AF89251763BA}">
      <dgm:prSet custT="1"/>
      <dgm:spPr/>
      <dgm:t>
        <a:bodyPr/>
        <a:lstStyle/>
        <a:p>
          <a:r>
            <a:rPr lang="pt-PT" sz="1500" dirty="0" err="1"/>
            <a:t>Recetivida-de</a:t>
          </a:r>
          <a:r>
            <a:rPr lang="pt-PT" sz="1500" dirty="0"/>
            <a:t> face à mudança</a:t>
          </a:r>
        </a:p>
      </dgm:t>
    </dgm:pt>
    <dgm:pt modelId="{E8B40C80-BC21-4920-A1F9-CA2551F576E0}" type="parTrans" cxnId="{84563EA2-C285-4952-870D-349B55746CFC}">
      <dgm:prSet/>
      <dgm:spPr/>
      <dgm:t>
        <a:bodyPr/>
        <a:lstStyle/>
        <a:p>
          <a:endParaRPr lang="pt-PT"/>
        </a:p>
      </dgm:t>
    </dgm:pt>
    <dgm:pt modelId="{AEC1A5DB-DA02-43DB-973F-5AC87FA51573}" type="sibTrans" cxnId="{84563EA2-C285-4952-870D-349B55746CFC}">
      <dgm:prSet/>
      <dgm:spPr/>
      <dgm:t>
        <a:bodyPr/>
        <a:lstStyle/>
        <a:p>
          <a:endParaRPr lang="pt-PT"/>
        </a:p>
      </dgm:t>
    </dgm:pt>
    <dgm:pt modelId="{7B1A0EAF-8E6A-4042-8229-573A9AF0299C}">
      <dgm:prSet custT="1"/>
      <dgm:spPr/>
      <dgm:t>
        <a:bodyPr/>
        <a:lstStyle/>
        <a:p>
          <a:r>
            <a:rPr lang="pt-PT" sz="1500" dirty="0"/>
            <a:t>Postura </a:t>
          </a:r>
          <a:r>
            <a:rPr lang="pt-PT" sz="1500" dirty="0" err="1"/>
            <a:t>autorrefle-xiva</a:t>
          </a:r>
          <a:endParaRPr lang="pt-PT" sz="1500" dirty="0"/>
        </a:p>
      </dgm:t>
    </dgm:pt>
    <dgm:pt modelId="{0AB2BA02-14D5-47E1-AD94-21DCD96CBB98}" type="parTrans" cxnId="{AAFDACB5-B4C4-4EC7-B72E-1D29999E4450}">
      <dgm:prSet/>
      <dgm:spPr/>
      <dgm:t>
        <a:bodyPr/>
        <a:lstStyle/>
        <a:p>
          <a:endParaRPr lang="pt-PT"/>
        </a:p>
      </dgm:t>
    </dgm:pt>
    <dgm:pt modelId="{F54F0E9A-9111-4103-A43E-9D3A7A07D651}" type="sibTrans" cxnId="{AAFDACB5-B4C4-4EC7-B72E-1D29999E4450}">
      <dgm:prSet/>
      <dgm:spPr/>
      <dgm:t>
        <a:bodyPr/>
        <a:lstStyle/>
        <a:p>
          <a:endParaRPr lang="pt-PT"/>
        </a:p>
      </dgm:t>
    </dgm:pt>
    <dgm:pt modelId="{808562A6-E2FB-43DF-B1BA-4DF91BC2CDEF}">
      <dgm:prSet custT="1"/>
      <dgm:spPr/>
      <dgm:t>
        <a:bodyPr/>
        <a:lstStyle/>
        <a:p>
          <a:r>
            <a:rPr lang="pt-PT" sz="1600" dirty="0" err="1"/>
            <a:t>Responsabi-lização</a:t>
          </a:r>
          <a:endParaRPr lang="pt-PT" sz="1600" dirty="0"/>
        </a:p>
      </dgm:t>
    </dgm:pt>
    <dgm:pt modelId="{B57A8CE9-49D1-4FDF-980F-C378B6FFC88D}" type="parTrans" cxnId="{0C6469F9-27BD-4310-89CC-FF989606FF37}">
      <dgm:prSet/>
      <dgm:spPr/>
      <dgm:t>
        <a:bodyPr/>
        <a:lstStyle/>
        <a:p>
          <a:endParaRPr lang="pt-PT"/>
        </a:p>
      </dgm:t>
    </dgm:pt>
    <dgm:pt modelId="{7FB7DC5D-DA51-4CDB-B668-6C0A49E1BAAA}" type="sibTrans" cxnId="{0C6469F9-27BD-4310-89CC-FF989606FF37}">
      <dgm:prSet/>
      <dgm:spPr/>
      <dgm:t>
        <a:bodyPr/>
        <a:lstStyle/>
        <a:p>
          <a:endParaRPr lang="pt-PT"/>
        </a:p>
      </dgm:t>
    </dgm:pt>
    <dgm:pt modelId="{A6A1AB48-9CCF-4EBE-ADB8-30138CFD62C3}">
      <dgm:prSet custT="1"/>
      <dgm:spPr/>
      <dgm:t>
        <a:bodyPr/>
        <a:lstStyle/>
        <a:p>
          <a:r>
            <a:rPr lang="pt-PT" sz="1500" dirty="0"/>
            <a:t>Negociação e criação de consensos</a:t>
          </a:r>
        </a:p>
      </dgm:t>
    </dgm:pt>
    <dgm:pt modelId="{E84EA26D-8557-46A6-8BCA-959F5EBC9B72}" type="parTrans" cxnId="{395145DB-C684-435B-9273-A29E388E52FC}">
      <dgm:prSet/>
      <dgm:spPr/>
      <dgm:t>
        <a:bodyPr/>
        <a:lstStyle/>
        <a:p>
          <a:endParaRPr lang="pt-PT"/>
        </a:p>
      </dgm:t>
    </dgm:pt>
    <dgm:pt modelId="{9A987199-DDD7-49DE-9A66-E18D7D0BA675}" type="sibTrans" cxnId="{395145DB-C684-435B-9273-A29E388E52FC}">
      <dgm:prSet/>
      <dgm:spPr/>
      <dgm:t>
        <a:bodyPr/>
        <a:lstStyle/>
        <a:p>
          <a:endParaRPr lang="pt-PT"/>
        </a:p>
      </dgm:t>
    </dgm:pt>
    <dgm:pt modelId="{3136F372-97DB-4C86-9E28-40A0400DB341}" type="pres">
      <dgm:prSet presAssocID="{22B59EEF-3173-4EE9-9260-6A7A7E15BE6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8517C16-1E5D-4CD9-BB72-97AAD3C90033}" type="pres">
      <dgm:prSet presAssocID="{AA8259E6-929C-4DD7-991D-5F5169323700}" presName="centerShape" presStyleLbl="node0" presStyleIdx="0" presStyleCnt="1"/>
      <dgm:spPr/>
    </dgm:pt>
    <dgm:pt modelId="{76D02FB9-8B99-41AA-8319-AD2BB5942553}" type="pres">
      <dgm:prSet presAssocID="{A742F2CE-F3E5-4A37-BDF0-74F080D68DBD}" presName="parTrans" presStyleLbl="sibTrans2D1" presStyleIdx="0" presStyleCnt="6"/>
      <dgm:spPr/>
    </dgm:pt>
    <dgm:pt modelId="{B0C656BC-D2B2-4FF1-82C8-F08A0B80D546}" type="pres">
      <dgm:prSet presAssocID="{A742F2CE-F3E5-4A37-BDF0-74F080D68DBD}" presName="connectorText" presStyleLbl="sibTrans2D1" presStyleIdx="0" presStyleCnt="6"/>
      <dgm:spPr/>
    </dgm:pt>
    <dgm:pt modelId="{1BA3F775-5F4E-43A2-8114-19B6303F2DD3}" type="pres">
      <dgm:prSet presAssocID="{1EF040B2-F0FC-4B3D-9A11-D056B43C9537}" presName="node" presStyleLbl="node1" presStyleIdx="0" presStyleCnt="6">
        <dgm:presLayoutVars>
          <dgm:bulletEnabled val="1"/>
        </dgm:presLayoutVars>
      </dgm:prSet>
      <dgm:spPr/>
    </dgm:pt>
    <dgm:pt modelId="{ADBA15A3-1F4E-4CAA-9594-8C4E4DB9AA3C}" type="pres">
      <dgm:prSet presAssocID="{C4EDC3BA-49FA-401B-A12C-95D9AEF83803}" presName="parTrans" presStyleLbl="sibTrans2D1" presStyleIdx="1" presStyleCnt="6"/>
      <dgm:spPr/>
    </dgm:pt>
    <dgm:pt modelId="{B1076E0B-4112-4482-84F8-975A778BF92B}" type="pres">
      <dgm:prSet presAssocID="{C4EDC3BA-49FA-401B-A12C-95D9AEF83803}" presName="connectorText" presStyleLbl="sibTrans2D1" presStyleIdx="1" presStyleCnt="6"/>
      <dgm:spPr/>
    </dgm:pt>
    <dgm:pt modelId="{0953EB17-E369-4968-82C1-39B0AE8800F1}" type="pres">
      <dgm:prSet presAssocID="{E8244B82-523C-4E30-875F-BB2AB95CD62C}" presName="node" presStyleLbl="node1" presStyleIdx="1" presStyleCnt="6">
        <dgm:presLayoutVars>
          <dgm:bulletEnabled val="1"/>
        </dgm:presLayoutVars>
      </dgm:prSet>
      <dgm:spPr/>
    </dgm:pt>
    <dgm:pt modelId="{C8D22C9D-163A-4CCF-BFB9-254779A6FF51}" type="pres">
      <dgm:prSet presAssocID="{E84EA26D-8557-46A6-8BCA-959F5EBC9B72}" presName="parTrans" presStyleLbl="sibTrans2D1" presStyleIdx="2" presStyleCnt="6"/>
      <dgm:spPr/>
    </dgm:pt>
    <dgm:pt modelId="{497A441C-C755-4FA9-9C37-24D087C8D5A4}" type="pres">
      <dgm:prSet presAssocID="{E84EA26D-8557-46A6-8BCA-959F5EBC9B72}" presName="connectorText" presStyleLbl="sibTrans2D1" presStyleIdx="2" presStyleCnt="6"/>
      <dgm:spPr/>
    </dgm:pt>
    <dgm:pt modelId="{2BC18B76-3687-42DC-BA70-FB272EE403C6}" type="pres">
      <dgm:prSet presAssocID="{A6A1AB48-9CCF-4EBE-ADB8-30138CFD62C3}" presName="node" presStyleLbl="node1" presStyleIdx="2" presStyleCnt="6">
        <dgm:presLayoutVars>
          <dgm:bulletEnabled val="1"/>
        </dgm:presLayoutVars>
      </dgm:prSet>
      <dgm:spPr/>
    </dgm:pt>
    <dgm:pt modelId="{36523026-A73B-406A-990F-B6A91AF15583}" type="pres">
      <dgm:prSet presAssocID="{E8B40C80-BC21-4920-A1F9-CA2551F576E0}" presName="parTrans" presStyleLbl="sibTrans2D1" presStyleIdx="3" presStyleCnt="6"/>
      <dgm:spPr/>
    </dgm:pt>
    <dgm:pt modelId="{B6CCFBED-EC44-4FCE-B4A5-DBE97C15559D}" type="pres">
      <dgm:prSet presAssocID="{E8B40C80-BC21-4920-A1F9-CA2551F576E0}" presName="connectorText" presStyleLbl="sibTrans2D1" presStyleIdx="3" presStyleCnt="6"/>
      <dgm:spPr/>
    </dgm:pt>
    <dgm:pt modelId="{50A5CF0A-0BEA-4F44-8D05-88656641A515}" type="pres">
      <dgm:prSet presAssocID="{F5F1864E-3F14-421A-93A6-AF89251763BA}" presName="node" presStyleLbl="node1" presStyleIdx="3" presStyleCnt="6">
        <dgm:presLayoutVars>
          <dgm:bulletEnabled val="1"/>
        </dgm:presLayoutVars>
      </dgm:prSet>
      <dgm:spPr/>
    </dgm:pt>
    <dgm:pt modelId="{C9683432-45A0-4045-A93E-5B210CA1BB0F}" type="pres">
      <dgm:prSet presAssocID="{0AB2BA02-14D5-47E1-AD94-21DCD96CBB98}" presName="parTrans" presStyleLbl="sibTrans2D1" presStyleIdx="4" presStyleCnt="6"/>
      <dgm:spPr/>
    </dgm:pt>
    <dgm:pt modelId="{4C7E1D73-3040-4B95-AC79-C5BA9F8436CA}" type="pres">
      <dgm:prSet presAssocID="{0AB2BA02-14D5-47E1-AD94-21DCD96CBB98}" presName="connectorText" presStyleLbl="sibTrans2D1" presStyleIdx="4" presStyleCnt="6"/>
      <dgm:spPr/>
    </dgm:pt>
    <dgm:pt modelId="{75553737-527A-4227-BAB4-A9CA3E269E92}" type="pres">
      <dgm:prSet presAssocID="{7B1A0EAF-8E6A-4042-8229-573A9AF0299C}" presName="node" presStyleLbl="node1" presStyleIdx="4" presStyleCnt="6">
        <dgm:presLayoutVars>
          <dgm:bulletEnabled val="1"/>
        </dgm:presLayoutVars>
      </dgm:prSet>
      <dgm:spPr/>
    </dgm:pt>
    <dgm:pt modelId="{81B9E3BA-C266-430F-B499-6CB9D35837AF}" type="pres">
      <dgm:prSet presAssocID="{B57A8CE9-49D1-4FDF-980F-C378B6FFC88D}" presName="parTrans" presStyleLbl="sibTrans2D1" presStyleIdx="5" presStyleCnt="6"/>
      <dgm:spPr/>
    </dgm:pt>
    <dgm:pt modelId="{F92948CF-A2B3-4B41-8EDA-2A077DE71A7B}" type="pres">
      <dgm:prSet presAssocID="{B57A8CE9-49D1-4FDF-980F-C378B6FFC88D}" presName="connectorText" presStyleLbl="sibTrans2D1" presStyleIdx="5" presStyleCnt="6"/>
      <dgm:spPr/>
    </dgm:pt>
    <dgm:pt modelId="{917ECD8B-8860-439A-8255-9EE33BCD6D3F}" type="pres">
      <dgm:prSet presAssocID="{808562A6-E2FB-43DF-B1BA-4DF91BC2CDEF}" presName="node" presStyleLbl="node1" presStyleIdx="5" presStyleCnt="6">
        <dgm:presLayoutVars>
          <dgm:bulletEnabled val="1"/>
        </dgm:presLayoutVars>
      </dgm:prSet>
      <dgm:spPr/>
    </dgm:pt>
  </dgm:ptLst>
  <dgm:cxnLst>
    <dgm:cxn modelId="{58A31E0E-2AC5-43C0-BCF8-0C2417CC9522}" type="presOf" srcId="{1EF040B2-F0FC-4B3D-9A11-D056B43C9537}" destId="{1BA3F775-5F4E-43A2-8114-19B6303F2DD3}" srcOrd="0" destOrd="0" presId="urn:microsoft.com/office/officeart/2005/8/layout/radial5"/>
    <dgm:cxn modelId="{06F8EE11-1F53-4782-B2C4-BC5003154659}" type="presOf" srcId="{AA8259E6-929C-4DD7-991D-5F5169323700}" destId="{28517C16-1E5D-4CD9-BB72-97AAD3C90033}" srcOrd="0" destOrd="0" presId="urn:microsoft.com/office/officeart/2005/8/layout/radial5"/>
    <dgm:cxn modelId="{02DC8C15-EB69-4ACB-BB5C-65CFC262D6E8}" type="presOf" srcId="{A742F2CE-F3E5-4A37-BDF0-74F080D68DBD}" destId="{76D02FB9-8B99-41AA-8319-AD2BB5942553}" srcOrd="0" destOrd="0" presId="urn:microsoft.com/office/officeart/2005/8/layout/radial5"/>
    <dgm:cxn modelId="{40E91617-C238-469F-8213-E3D47B16F56A}" type="presOf" srcId="{E84EA26D-8557-46A6-8BCA-959F5EBC9B72}" destId="{C8D22C9D-163A-4CCF-BFB9-254779A6FF51}" srcOrd="0" destOrd="0" presId="urn:microsoft.com/office/officeart/2005/8/layout/radial5"/>
    <dgm:cxn modelId="{E5582F26-1B89-4F36-B54F-1C189F563A68}" type="presOf" srcId="{F5F1864E-3F14-421A-93A6-AF89251763BA}" destId="{50A5CF0A-0BEA-4F44-8D05-88656641A515}" srcOrd="0" destOrd="0" presId="urn:microsoft.com/office/officeart/2005/8/layout/radial5"/>
    <dgm:cxn modelId="{12B86434-6F5F-4DC8-BE14-71C60C7A5BAD}" type="presOf" srcId="{22B59EEF-3173-4EE9-9260-6A7A7E15BE6D}" destId="{3136F372-97DB-4C86-9E28-40A0400DB341}" srcOrd="0" destOrd="0" presId="urn:microsoft.com/office/officeart/2005/8/layout/radial5"/>
    <dgm:cxn modelId="{8964433E-FAC6-42A4-9D47-8899909D5CDE}" type="presOf" srcId="{0AB2BA02-14D5-47E1-AD94-21DCD96CBB98}" destId="{4C7E1D73-3040-4B95-AC79-C5BA9F8436CA}" srcOrd="1" destOrd="0" presId="urn:microsoft.com/office/officeart/2005/8/layout/radial5"/>
    <dgm:cxn modelId="{6EEEF041-E159-4F85-AB9A-D3FB32863C84}" type="presOf" srcId="{7B1A0EAF-8E6A-4042-8229-573A9AF0299C}" destId="{75553737-527A-4227-BAB4-A9CA3E269E92}" srcOrd="0" destOrd="0" presId="urn:microsoft.com/office/officeart/2005/8/layout/radial5"/>
    <dgm:cxn modelId="{EE82A864-EDF0-49D1-96E8-05BE6CE62316}" type="presOf" srcId="{B57A8CE9-49D1-4FDF-980F-C378B6FFC88D}" destId="{F92948CF-A2B3-4B41-8EDA-2A077DE71A7B}" srcOrd="1" destOrd="0" presId="urn:microsoft.com/office/officeart/2005/8/layout/radial5"/>
    <dgm:cxn modelId="{8996A554-0EE2-4E8C-BAE3-2C07513C40BE}" type="presOf" srcId="{C4EDC3BA-49FA-401B-A12C-95D9AEF83803}" destId="{B1076E0B-4112-4482-84F8-975A778BF92B}" srcOrd="1" destOrd="0" presId="urn:microsoft.com/office/officeart/2005/8/layout/radial5"/>
    <dgm:cxn modelId="{48334B55-0B42-4873-8AC6-D055BC9E86EF}" type="presOf" srcId="{A6A1AB48-9CCF-4EBE-ADB8-30138CFD62C3}" destId="{2BC18B76-3687-42DC-BA70-FB272EE403C6}" srcOrd="0" destOrd="0" presId="urn:microsoft.com/office/officeart/2005/8/layout/radial5"/>
    <dgm:cxn modelId="{32E55585-FD44-4E63-89E8-FE61DAAFBBBF}" type="presOf" srcId="{E8B40C80-BC21-4920-A1F9-CA2551F576E0}" destId="{B6CCFBED-EC44-4FCE-B4A5-DBE97C15559D}" srcOrd="1" destOrd="0" presId="urn:microsoft.com/office/officeart/2005/8/layout/radial5"/>
    <dgm:cxn modelId="{BF2B7186-A38F-4780-ADCF-04AF4FD0ED53}" srcId="{22B59EEF-3173-4EE9-9260-6A7A7E15BE6D}" destId="{AA8259E6-929C-4DD7-991D-5F5169323700}" srcOrd="0" destOrd="0" parTransId="{933F975F-0AFA-4D43-B509-F45BA508B401}" sibTransId="{EBD06A00-FA57-4972-881F-66A538581F7C}"/>
    <dgm:cxn modelId="{C195E99D-1398-4B77-AD05-B16A964606EF}" type="presOf" srcId="{E84EA26D-8557-46A6-8BCA-959F5EBC9B72}" destId="{497A441C-C755-4FA9-9C37-24D087C8D5A4}" srcOrd="1" destOrd="0" presId="urn:microsoft.com/office/officeart/2005/8/layout/radial5"/>
    <dgm:cxn modelId="{84563EA2-C285-4952-870D-349B55746CFC}" srcId="{AA8259E6-929C-4DD7-991D-5F5169323700}" destId="{F5F1864E-3F14-421A-93A6-AF89251763BA}" srcOrd="3" destOrd="0" parTransId="{E8B40C80-BC21-4920-A1F9-CA2551F576E0}" sibTransId="{AEC1A5DB-DA02-43DB-973F-5AC87FA51573}"/>
    <dgm:cxn modelId="{E40DC5AD-AC70-4CFB-8B3A-D3076FA0E369}" type="presOf" srcId="{C4EDC3BA-49FA-401B-A12C-95D9AEF83803}" destId="{ADBA15A3-1F4E-4CAA-9594-8C4E4DB9AA3C}" srcOrd="0" destOrd="0" presId="urn:microsoft.com/office/officeart/2005/8/layout/radial5"/>
    <dgm:cxn modelId="{BD4668AE-1B70-4CC1-842C-9AD2BDD2EC35}" type="presOf" srcId="{E8244B82-523C-4E30-875F-BB2AB95CD62C}" destId="{0953EB17-E369-4968-82C1-39B0AE8800F1}" srcOrd="0" destOrd="0" presId="urn:microsoft.com/office/officeart/2005/8/layout/radial5"/>
    <dgm:cxn modelId="{CCE753B4-1093-4713-9A1F-2D3A171757F0}" srcId="{AA8259E6-929C-4DD7-991D-5F5169323700}" destId="{1EF040B2-F0FC-4B3D-9A11-D056B43C9537}" srcOrd="0" destOrd="0" parTransId="{A742F2CE-F3E5-4A37-BDF0-74F080D68DBD}" sibTransId="{0C68638E-9896-4509-A497-FC190AA10A24}"/>
    <dgm:cxn modelId="{AAFDACB5-B4C4-4EC7-B72E-1D29999E4450}" srcId="{AA8259E6-929C-4DD7-991D-5F5169323700}" destId="{7B1A0EAF-8E6A-4042-8229-573A9AF0299C}" srcOrd="4" destOrd="0" parTransId="{0AB2BA02-14D5-47E1-AD94-21DCD96CBB98}" sibTransId="{F54F0E9A-9111-4103-A43E-9D3A7A07D651}"/>
    <dgm:cxn modelId="{01777ABE-A3F9-4AB9-A2AB-0530E60597C6}" type="presOf" srcId="{808562A6-E2FB-43DF-B1BA-4DF91BC2CDEF}" destId="{917ECD8B-8860-439A-8255-9EE33BCD6D3F}" srcOrd="0" destOrd="0" presId="urn:microsoft.com/office/officeart/2005/8/layout/radial5"/>
    <dgm:cxn modelId="{D4370ACE-0078-4959-B16E-6FA4C3CB6CF0}" type="presOf" srcId="{0AB2BA02-14D5-47E1-AD94-21DCD96CBB98}" destId="{C9683432-45A0-4045-A93E-5B210CA1BB0F}" srcOrd="0" destOrd="0" presId="urn:microsoft.com/office/officeart/2005/8/layout/radial5"/>
    <dgm:cxn modelId="{7E9764DA-6196-4966-8D9F-2DDC8D329C96}" type="presOf" srcId="{B57A8CE9-49D1-4FDF-980F-C378B6FFC88D}" destId="{81B9E3BA-C266-430F-B499-6CB9D35837AF}" srcOrd="0" destOrd="0" presId="urn:microsoft.com/office/officeart/2005/8/layout/radial5"/>
    <dgm:cxn modelId="{395145DB-C684-435B-9273-A29E388E52FC}" srcId="{AA8259E6-929C-4DD7-991D-5F5169323700}" destId="{A6A1AB48-9CCF-4EBE-ADB8-30138CFD62C3}" srcOrd="2" destOrd="0" parTransId="{E84EA26D-8557-46A6-8BCA-959F5EBC9B72}" sibTransId="{9A987199-DDD7-49DE-9A66-E18D7D0BA675}"/>
    <dgm:cxn modelId="{F092B9E5-2CC5-421D-B265-85065B79C462}" type="presOf" srcId="{E8B40C80-BC21-4920-A1F9-CA2551F576E0}" destId="{36523026-A73B-406A-990F-B6A91AF15583}" srcOrd="0" destOrd="0" presId="urn:microsoft.com/office/officeart/2005/8/layout/radial5"/>
    <dgm:cxn modelId="{F41CBBF2-6A65-4207-A8C9-14CDCFD90C31}" type="presOf" srcId="{A742F2CE-F3E5-4A37-BDF0-74F080D68DBD}" destId="{B0C656BC-D2B2-4FF1-82C8-F08A0B80D546}" srcOrd="1" destOrd="0" presId="urn:microsoft.com/office/officeart/2005/8/layout/radial5"/>
    <dgm:cxn modelId="{652D8EF8-16A1-488D-A1B4-7593DB08238A}" srcId="{AA8259E6-929C-4DD7-991D-5F5169323700}" destId="{E8244B82-523C-4E30-875F-BB2AB95CD62C}" srcOrd="1" destOrd="0" parTransId="{C4EDC3BA-49FA-401B-A12C-95D9AEF83803}" sibTransId="{3A83A915-8A29-4DC9-848A-A4416BB79E89}"/>
    <dgm:cxn modelId="{0C6469F9-27BD-4310-89CC-FF989606FF37}" srcId="{AA8259E6-929C-4DD7-991D-5F5169323700}" destId="{808562A6-E2FB-43DF-B1BA-4DF91BC2CDEF}" srcOrd="5" destOrd="0" parTransId="{B57A8CE9-49D1-4FDF-980F-C378B6FFC88D}" sibTransId="{7FB7DC5D-DA51-4CDB-B668-6C0A49E1BAAA}"/>
    <dgm:cxn modelId="{A14BC33E-D2B7-45F7-B894-CBAC7071438E}" type="presParOf" srcId="{3136F372-97DB-4C86-9E28-40A0400DB341}" destId="{28517C16-1E5D-4CD9-BB72-97AAD3C90033}" srcOrd="0" destOrd="0" presId="urn:microsoft.com/office/officeart/2005/8/layout/radial5"/>
    <dgm:cxn modelId="{CC07F169-D13A-4E44-9B48-E97D369F0B23}" type="presParOf" srcId="{3136F372-97DB-4C86-9E28-40A0400DB341}" destId="{76D02FB9-8B99-41AA-8319-AD2BB5942553}" srcOrd="1" destOrd="0" presId="urn:microsoft.com/office/officeart/2005/8/layout/radial5"/>
    <dgm:cxn modelId="{6C1DD4BE-E56D-478D-BCC6-888AA5DEFC47}" type="presParOf" srcId="{76D02FB9-8B99-41AA-8319-AD2BB5942553}" destId="{B0C656BC-D2B2-4FF1-82C8-F08A0B80D546}" srcOrd="0" destOrd="0" presId="urn:microsoft.com/office/officeart/2005/8/layout/radial5"/>
    <dgm:cxn modelId="{D0AA54F7-75EA-4251-9617-083C5817F4FE}" type="presParOf" srcId="{3136F372-97DB-4C86-9E28-40A0400DB341}" destId="{1BA3F775-5F4E-43A2-8114-19B6303F2DD3}" srcOrd="2" destOrd="0" presId="urn:microsoft.com/office/officeart/2005/8/layout/radial5"/>
    <dgm:cxn modelId="{A661A8C5-E5B0-4C61-BF01-C70E7D8ED94E}" type="presParOf" srcId="{3136F372-97DB-4C86-9E28-40A0400DB341}" destId="{ADBA15A3-1F4E-4CAA-9594-8C4E4DB9AA3C}" srcOrd="3" destOrd="0" presId="urn:microsoft.com/office/officeart/2005/8/layout/radial5"/>
    <dgm:cxn modelId="{B4F375AE-57A3-4F03-B79A-97250A6FDF6C}" type="presParOf" srcId="{ADBA15A3-1F4E-4CAA-9594-8C4E4DB9AA3C}" destId="{B1076E0B-4112-4482-84F8-975A778BF92B}" srcOrd="0" destOrd="0" presId="urn:microsoft.com/office/officeart/2005/8/layout/radial5"/>
    <dgm:cxn modelId="{05C42165-991E-468C-9FF3-230E2DD2252C}" type="presParOf" srcId="{3136F372-97DB-4C86-9E28-40A0400DB341}" destId="{0953EB17-E369-4968-82C1-39B0AE8800F1}" srcOrd="4" destOrd="0" presId="urn:microsoft.com/office/officeart/2005/8/layout/radial5"/>
    <dgm:cxn modelId="{0D2A4BEA-CF7A-4AA7-80CC-185B25FFEAD5}" type="presParOf" srcId="{3136F372-97DB-4C86-9E28-40A0400DB341}" destId="{C8D22C9D-163A-4CCF-BFB9-254779A6FF51}" srcOrd="5" destOrd="0" presId="urn:microsoft.com/office/officeart/2005/8/layout/radial5"/>
    <dgm:cxn modelId="{0D588847-A1D9-43D5-89BF-F67F29F62665}" type="presParOf" srcId="{C8D22C9D-163A-4CCF-BFB9-254779A6FF51}" destId="{497A441C-C755-4FA9-9C37-24D087C8D5A4}" srcOrd="0" destOrd="0" presId="urn:microsoft.com/office/officeart/2005/8/layout/radial5"/>
    <dgm:cxn modelId="{8F1A07E8-0A21-4ECC-832B-D46870F70215}" type="presParOf" srcId="{3136F372-97DB-4C86-9E28-40A0400DB341}" destId="{2BC18B76-3687-42DC-BA70-FB272EE403C6}" srcOrd="6" destOrd="0" presId="urn:microsoft.com/office/officeart/2005/8/layout/radial5"/>
    <dgm:cxn modelId="{CFAA2B41-2A73-4E94-898D-304153C92B5A}" type="presParOf" srcId="{3136F372-97DB-4C86-9E28-40A0400DB341}" destId="{36523026-A73B-406A-990F-B6A91AF15583}" srcOrd="7" destOrd="0" presId="urn:microsoft.com/office/officeart/2005/8/layout/radial5"/>
    <dgm:cxn modelId="{CCBD2580-633F-4980-92D2-7C59DD8A0662}" type="presParOf" srcId="{36523026-A73B-406A-990F-B6A91AF15583}" destId="{B6CCFBED-EC44-4FCE-B4A5-DBE97C15559D}" srcOrd="0" destOrd="0" presId="urn:microsoft.com/office/officeart/2005/8/layout/radial5"/>
    <dgm:cxn modelId="{BC27C65E-5D96-42CE-B7AE-D58BC5E09F60}" type="presParOf" srcId="{3136F372-97DB-4C86-9E28-40A0400DB341}" destId="{50A5CF0A-0BEA-4F44-8D05-88656641A515}" srcOrd="8" destOrd="0" presId="urn:microsoft.com/office/officeart/2005/8/layout/radial5"/>
    <dgm:cxn modelId="{44067DA4-6FFA-4DB4-B0DD-A1B06F0F8314}" type="presParOf" srcId="{3136F372-97DB-4C86-9E28-40A0400DB341}" destId="{C9683432-45A0-4045-A93E-5B210CA1BB0F}" srcOrd="9" destOrd="0" presId="urn:microsoft.com/office/officeart/2005/8/layout/radial5"/>
    <dgm:cxn modelId="{2A66AAB1-605D-4E10-84EB-1561B4EEB853}" type="presParOf" srcId="{C9683432-45A0-4045-A93E-5B210CA1BB0F}" destId="{4C7E1D73-3040-4B95-AC79-C5BA9F8436CA}" srcOrd="0" destOrd="0" presId="urn:microsoft.com/office/officeart/2005/8/layout/radial5"/>
    <dgm:cxn modelId="{8ECEBD69-B722-4CF2-881A-DB098F871A76}" type="presParOf" srcId="{3136F372-97DB-4C86-9E28-40A0400DB341}" destId="{75553737-527A-4227-BAB4-A9CA3E269E92}" srcOrd="10" destOrd="0" presId="urn:microsoft.com/office/officeart/2005/8/layout/radial5"/>
    <dgm:cxn modelId="{7241ADC8-E223-4EF5-B509-0924EB784605}" type="presParOf" srcId="{3136F372-97DB-4C86-9E28-40A0400DB341}" destId="{81B9E3BA-C266-430F-B499-6CB9D35837AF}" srcOrd="11" destOrd="0" presId="urn:microsoft.com/office/officeart/2005/8/layout/radial5"/>
    <dgm:cxn modelId="{197D314F-D740-4A3A-907D-43FE132D141D}" type="presParOf" srcId="{81B9E3BA-C266-430F-B499-6CB9D35837AF}" destId="{F92948CF-A2B3-4B41-8EDA-2A077DE71A7B}" srcOrd="0" destOrd="0" presId="urn:microsoft.com/office/officeart/2005/8/layout/radial5"/>
    <dgm:cxn modelId="{9F9B99EC-4AEE-4CB9-9AE5-9EB80A0BEA51}" type="presParOf" srcId="{3136F372-97DB-4C86-9E28-40A0400DB341}" destId="{917ECD8B-8860-439A-8255-9EE33BCD6D3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B59EEF-3173-4EE9-9260-6A7A7E15BE6D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AA8259E6-929C-4DD7-991D-5F5169323700}">
      <dgm:prSet phldrT="[Texto]"/>
      <dgm:spPr/>
      <dgm:t>
        <a:bodyPr/>
        <a:lstStyle/>
        <a:p>
          <a:r>
            <a:rPr lang="pt-PT" dirty="0"/>
            <a:t>Participação coletiva</a:t>
          </a:r>
        </a:p>
      </dgm:t>
    </dgm:pt>
    <dgm:pt modelId="{933F975F-0AFA-4D43-B509-F45BA508B401}" type="parTrans" cxnId="{BF2B7186-A38F-4780-ADCF-04AF4FD0ED53}">
      <dgm:prSet/>
      <dgm:spPr/>
      <dgm:t>
        <a:bodyPr/>
        <a:lstStyle/>
        <a:p>
          <a:endParaRPr lang="pt-PT"/>
        </a:p>
      </dgm:t>
    </dgm:pt>
    <dgm:pt modelId="{EBD06A00-FA57-4972-881F-66A538581F7C}" type="sibTrans" cxnId="{BF2B7186-A38F-4780-ADCF-04AF4FD0ED53}">
      <dgm:prSet/>
      <dgm:spPr/>
      <dgm:t>
        <a:bodyPr/>
        <a:lstStyle/>
        <a:p>
          <a:endParaRPr lang="pt-PT"/>
        </a:p>
      </dgm:t>
    </dgm:pt>
    <dgm:pt modelId="{1EF040B2-F0FC-4B3D-9A11-D056B43C9537}">
      <dgm:prSet phldrT="[Texto]" custT="1"/>
      <dgm:spPr/>
      <dgm:t>
        <a:bodyPr/>
        <a:lstStyle/>
        <a:p>
          <a:pPr>
            <a:buFontTx/>
            <a:buChar char="-"/>
          </a:pPr>
          <a:r>
            <a:rPr lang="pt-PT" sz="1500" dirty="0" err="1"/>
            <a:t>Credibilida-de</a:t>
          </a:r>
          <a:endParaRPr lang="pt-PT" sz="1500" dirty="0"/>
        </a:p>
      </dgm:t>
    </dgm:pt>
    <dgm:pt modelId="{A742F2CE-F3E5-4A37-BDF0-74F080D68DBD}" type="parTrans" cxnId="{CCE753B4-1093-4713-9A1F-2D3A171757F0}">
      <dgm:prSet/>
      <dgm:spPr/>
      <dgm:t>
        <a:bodyPr/>
        <a:lstStyle/>
        <a:p>
          <a:endParaRPr lang="pt-PT"/>
        </a:p>
      </dgm:t>
    </dgm:pt>
    <dgm:pt modelId="{0C68638E-9896-4509-A497-FC190AA10A24}" type="sibTrans" cxnId="{CCE753B4-1093-4713-9A1F-2D3A171757F0}">
      <dgm:prSet/>
      <dgm:spPr/>
      <dgm:t>
        <a:bodyPr/>
        <a:lstStyle/>
        <a:p>
          <a:endParaRPr lang="pt-PT"/>
        </a:p>
      </dgm:t>
    </dgm:pt>
    <dgm:pt modelId="{E8244B82-523C-4E30-875F-BB2AB95CD62C}">
      <dgm:prSet custT="1"/>
      <dgm:spPr/>
      <dgm:t>
        <a:bodyPr/>
        <a:lstStyle/>
        <a:p>
          <a:r>
            <a:rPr lang="pt-PT" sz="1500" dirty="0"/>
            <a:t>Visão abrangente</a:t>
          </a:r>
        </a:p>
      </dgm:t>
    </dgm:pt>
    <dgm:pt modelId="{C4EDC3BA-49FA-401B-A12C-95D9AEF83803}" type="parTrans" cxnId="{652D8EF8-16A1-488D-A1B4-7593DB08238A}">
      <dgm:prSet/>
      <dgm:spPr/>
      <dgm:t>
        <a:bodyPr/>
        <a:lstStyle/>
        <a:p>
          <a:endParaRPr lang="pt-PT"/>
        </a:p>
      </dgm:t>
    </dgm:pt>
    <dgm:pt modelId="{3A83A915-8A29-4DC9-848A-A4416BB79E89}" type="sibTrans" cxnId="{652D8EF8-16A1-488D-A1B4-7593DB08238A}">
      <dgm:prSet/>
      <dgm:spPr/>
      <dgm:t>
        <a:bodyPr/>
        <a:lstStyle/>
        <a:p>
          <a:endParaRPr lang="pt-PT"/>
        </a:p>
      </dgm:t>
    </dgm:pt>
    <dgm:pt modelId="{F5F1864E-3F14-421A-93A6-AF89251763BA}">
      <dgm:prSet custT="1"/>
      <dgm:spPr/>
      <dgm:t>
        <a:bodyPr/>
        <a:lstStyle/>
        <a:p>
          <a:r>
            <a:rPr lang="pt-PT" sz="1500" dirty="0"/>
            <a:t>Recetividade face à mudança</a:t>
          </a:r>
        </a:p>
      </dgm:t>
    </dgm:pt>
    <dgm:pt modelId="{E8B40C80-BC21-4920-A1F9-CA2551F576E0}" type="parTrans" cxnId="{84563EA2-C285-4952-870D-349B55746CFC}">
      <dgm:prSet/>
      <dgm:spPr/>
      <dgm:t>
        <a:bodyPr/>
        <a:lstStyle/>
        <a:p>
          <a:endParaRPr lang="pt-PT"/>
        </a:p>
      </dgm:t>
    </dgm:pt>
    <dgm:pt modelId="{AEC1A5DB-DA02-43DB-973F-5AC87FA51573}" type="sibTrans" cxnId="{84563EA2-C285-4952-870D-349B55746CFC}">
      <dgm:prSet/>
      <dgm:spPr/>
      <dgm:t>
        <a:bodyPr/>
        <a:lstStyle/>
        <a:p>
          <a:endParaRPr lang="pt-PT"/>
        </a:p>
      </dgm:t>
    </dgm:pt>
    <dgm:pt modelId="{7B1A0EAF-8E6A-4042-8229-573A9AF0299C}">
      <dgm:prSet custT="1"/>
      <dgm:spPr/>
      <dgm:t>
        <a:bodyPr/>
        <a:lstStyle/>
        <a:p>
          <a:r>
            <a:rPr lang="pt-PT" sz="1500" dirty="0"/>
            <a:t>Postura </a:t>
          </a:r>
          <a:r>
            <a:rPr lang="pt-PT" sz="1500" dirty="0" err="1"/>
            <a:t>autorrefle-xiva</a:t>
          </a:r>
          <a:endParaRPr lang="pt-PT" sz="1500" dirty="0"/>
        </a:p>
      </dgm:t>
    </dgm:pt>
    <dgm:pt modelId="{0AB2BA02-14D5-47E1-AD94-21DCD96CBB98}" type="parTrans" cxnId="{AAFDACB5-B4C4-4EC7-B72E-1D29999E4450}">
      <dgm:prSet/>
      <dgm:spPr/>
      <dgm:t>
        <a:bodyPr/>
        <a:lstStyle/>
        <a:p>
          <a:endParaRPr lang="pt-PT"/>
        </a:p>
      </dgm:t>
    </dgm:pt>
    <dgm:pt modelId="{F54F0E9A-9111-4103-A43E-9D3A7A07D651}" type="sibTrans" cxnId="{AAFDACB5-B4C4-4EC7-B72E-1D29999E4450}">
      <dgm:prSet/>
      <dgm:spPr/>
      <dgm:t>
        <a:bodyPr/>
        <a:lstStyle/>
        <a:p>
          <a:endParaRPr lang="pt-PT"/>
        </a:p>
      </dgm:t>
    </dgm:pt>
    <dgm:pt modelId="{808562A6-E2FB-43DF-B1BA-4DF91BC2CDEF}">
      <dgm:prSet custT="1"/>
      <dgm:spPr/>
      <dgm:t>
        <a:bodyPr/>
        <a:lstStyle/>
        <a:p>
          <a:r>
            <a:rPr lang="pt-PT" sz="1600" dirty="0" err="1"/>
            <a:t>Responsabi-lização</a:t>
          </a:r>
          <a:endParaRPr lang="pt-PT" sz="1600" dirty="0"/>
        </a:p>
      </dgm:t>
    </dgm:pt>
    <dgm:pt modelId="{B57A8CE9-49D1-4FDF-980F-C378B6FFC88D}" type="parTrans" cxnId="{0C6469F9-27BD-4310-89CC-FF989606FF37}">
      <dgm:prSet/>
      <dgm:spPr/>
      <dgm:t>
        <a:bodyPr/>
        <a:lstStyle/>
        <a:p>
          <a:endParaRPr lang="pt-PT"/>
        </a:p>
      </dgm:t>
    </dgm:pt>
    <dgm:pt modelId="{7FB7DC5D-DA51-4CDB-B668-6C0A49E1BAAA}" type="sibTrans" cxnId="{0C6469F9-27BD-4310-89CC-FF989606FF37}">
      <dgm:prSet/>
      <dgm:spPr/>
      <dgm:t>
        <a:bodyPr/>
        <a:lstStyle/>
        <a:p>
          <a:endParaRPr lang="pt-PT"/>
        </a:p>
      </dgm:t>
    </dgm:pt>
    <dgm:pt modelId="{A6A1AB48-9CCF-4EBE-ADB8-30138CFD62C3}">
      <dgm:prSet custT="1"/>
      <dgm:spPr/>
      <dgm:t>
        <a:bodyPr/>
        <a:lstStyle/>
        <a:p>
          <a:r>
            <a:rPr lang="pt-PT" sz="1500" dirty="0"/>
            <a:t>Negociação e criação de consensos</a:t>
          </a:r>
        </a:p>
      </dgm:t>
    </dgm:pt>
    <dgm:pt modelId="{E84EA26D-8557-46A6-8BCA-959F5EBC9B72}" type="parTrans" cxnId="{395145DB-C684-435B-9273-A29E388E52FC}">
      <dgm:prSet/>
      <dgm:spPr/>
      <dgm:t>
        <a:bodyPr/>
        <a:lstStyle/>
        <a:p>
          <a:endParaRPr lang="pt-PT"/>
        </a:p>
      </dgm:t>
    </dgm:pt>
    <dgm:pt modelId="{9A987199-DDD7-49DE-9A66-E18D7D0BA675}" type="sibTrans" cxnId="{395145DB-C684-435B-9273-A29E388E52FC}">
      <dgm:prSet/>
      <dgm:spPr/>
      <dgm:t>
        <a:bodyPr/>
        <a:lstStyle/>
        <a:p>
          <a:endParaRPr lang="pt-PT"/>
        </a:p>
      </dgm:t>
    </dgm:pt>
    <dgm:pt modelId="{3136F372-97DB-4C86-9E28-40A0400DB341}" type="pres">
      <dgm:prSet presAssocID="{22B59EEF-3173-4EE9-9260-6A7A7E15BE6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8517C16-1E5D-4CD9-BB72-97AAD3C90033}" type="pres">
      <dgm:prSet presAssocID="{AA8259E6-929C-4DD7-991D-5F5169323700}" presName="centerShape" presStyleLbl="node0" presStyleIdx="0" presStyleCnt="1"/>
      <dgm:spPr/>
    </dgm:pt>
    <dgm:pt modelId="{76D02FB9-8B99-41AA-8319-AD2BB5942553}" type="pres">
      <dgm:prSet presAssocID="{A742F2CE-F3E5-4A37-BDF0-74F080D68DBD}" presName="parTrans" presStyleLbl="sibTrans2D1" presStyleIdx="0" presStyleCnt="6"/>
      <dgm:spPr/>
    </dgm:pt>
    <dgm:pt modelId="{B0C656BC-D2B2-4FF1-82C8-F08A0B80D546}" type="pres">
      <dgm:prSet presAssocID="{A742F2CE-F3E5-4A37-BDF0-74F080D68DBD}" presName="connectorText" presStyleLbl="sibTrans2D1" presStyleIdx="0" presStyleCnt="6"/>
      <dgm:spPr/>
    </dgm:pt>
    <dgm:pt modelId="{1BA3F775-5F4E-43A2-8114-19B6303F2DD3}" type="pres">
      <dgm:prSet presAssocID="{1EF040B2-F0FC-4B3D-9A11-D056B43C9537}" presName="node" presStyleLbl="node1" presStyleIdx="0" presStyleCnt="6">
        <dgm:presLayoutVars>
          <dgm:bulletEnabled val="1"/>
        </dgm:presLayoutVars>
      </dgm:prSet>
      <dgm:spPr/>
    </dgm:pt>
    <dgm:pt modelId="{ADBA15A3-1F4E-4CAA-9594-8C4E4DB9AA3C}" type="pres">
      <dgm:prSet presAssocID="{C4EDC3BA-49FA-401B-A12C-95D9AEF83803}" presName="parTrans" presStyleLbl="sibTrans2D1" presStyleIdx="1" presStyleCnt="6"/>
      <dgm:spPr/>
    </dgm:pt>
    <dgm:pt modelId="{B1076E0B-4112-4482-84F8-975A778BF92B}" type="pres">
      <dgm:prSet presAssocID="{C4EDC3BA-49FA-401B-A12C-95D9AEF83803}" presName="connectorText" presStyleLbl="sibTrans2D1" presStyleIdx="1" presStyleCnt="6"/>
      <dgm:spPr/>
    </dgm:pt>
    <dgm:pt modelId="{0953EB17-E369-4968-82C1-39B0AE8800F1}" type="pres">
      <dgm:prSet presAssocID="{E8244B82-523C-4E30-875F-BB2AB95CD62C}" presName="node" presStyleLbl="node1" presStyleIdx="1" presStyleCnt="6">
        <dgm:presLayoutVars>
          <dgm:bulletEnabled val="1"/>
        </dgm:presLayoutVars>
      </dgm:prSet>
      <dgm:spPr/>
    </dgm:pt>
    <dgm:pt modelId="{C8D22C9D-163A-4CCF-BFB9-254779A6FF51}" type="pres">
      <dgm:prSet presAssocID="{E84EA26D-8557-46A6-8BCA-959F5EBC9B72}" presName="parTrans" presStyleLbl="sibTrans2D1" presStyleIdx="2" presStyleCnt="6"/>
      <dgm:spPr/>
    </dgm:pt>
    <dgm:pt modelId="{497A441C-C755-4FA9-9C37-24D087C8D5A4}" type="pres">
      <dgm:prSet presAssocID="{E84EA26D-8557-46A6-8BCA-959F5EBC9B72}" presName="connectorText" presStyleLbl="sibTrans2D1" presStyleIdx="2" presStyleCnt="6"/>
      <dgm:spPr/>
    </dgm:pt>
    <dgm:pt modelId="{2BC18B76-3687-42DC-BA70-FB272EE403C6}" type="pres">
      <dgm:prSet presAssocID="{A6A1AB48-9CCF-4EBE-ADB8-30138CFD62C3}" presName="node" presStyleLbl="node1" presStyleIdx="2" presStyleCnt="6">
        <dgm:presLayoutVars>
          <dgm:bulletEnabled val="1"/>
        </dgm:presLayoutVars>
      </dgm:prSet>
      <dgm:spPr/>
    </dgm:pt>
    <dgm:pt modelId="{36523026-A73B-406A-990F-B6A91AF15583}" type="pres">
      <dgm:prSet presAssocID="{E8B40C80-BC21-4920-A1F9-CA2551F576E0}" presName="parTrans" presStyleLbl="sibTrans2D1" presStyleIdx="3" presStyleCnt="6"/>
      <dgm:spPr/>
    </dgm:pt>
    <dgm:pt modelId="{B6CCFBED-EC44-4FCE-B4A5-DBE97C15559D}" type="pres">
      <dgm:prSet presAssocID="{E8B40C80-BC21-4920-A1F9-CA2551F576E0}" presName="connectorText" presStyleLbl="sibTrans2D1" presStyleIdx="3" presStyleCnt="6"/>
      <dgm:spPr/>
    </dgm:pt>
    <dgm:pt modelId="{50A5CF0A-0BEA-4F44-8D05-88656641A515}" type="pres">
      <dgm:prSet presAssocID="{F5F1864E-3F14-421A-93A6-AF89251763BA}" presName="node" presStyleLbl="node1" presStyleIdx="3" presStyleCnt="6">
        <dgm:presLayoutVars>
          <dgm:bulletEnabled val="1"/>
        </dgm:presLayoutVars>
      </dgm:prSet>
      <dgm:spPr/>
    </dgm:pt>
    <dgm:pt modelId="{C9683432-45A0-4045-A93E-5B210CA1BB0F}" type="pres">
      <dgm:prSet presAssocID="{0AB2BA02-14D5-47E1-AD94-21DCD96CBB98}" presName="parTrans" presStyleLbl="sibTrans2D1" presStyleIdx="4" presStyleCnt="6"/>
      <dgm:spPr/>
    </dgm:pt>
    <dgm:pt modelId="{4C7E1D73-3040-4B95-AC79-C5BA9F8436CA}" type="pres">
      <dgm:prSet presAssocID="{0AB2BA02-14D5-47E1-AD94-21DCD96CBB98}" presName="connectorText" presStyleLbl="sibTrans2D1" presStyleIdx="4" presStyleCnt="6"/>
      <dgm:spPr/>
    </dgm:pt>
    <dgm:pt modelId="{75553737-527A-4227-BAB4-A9CA3E269E92}" type="pres">
      <dgm:prSet presAssocID="{7B1A0EAF-8E6A-4042-8229-573A9AF0299C}" presName="node" presStyleLbl="node1" presStyleIdx="4" presStyleCnt="6">
        <dgm:presLayoutVars>
          <dgm:bulletEnabled val="1"/>
        </dgm:presLayoutVars>
      </dgm:prSet>
      <dgm:spPr/>
    </dgm:pt>
    <dgm:pt modelId="{81B9E3BA-C266-430F-B499-6CB9D35837AF}" type="pres">
      <dgm:prSet presAssocID="{B57A8CE9-49D1-4FDF-980F-C378B6FFC88D}" presName="parTrans" presStyleLbl="sibTrans2D1" presStyleIdx="5" presStyleCnt="6"/>
      <dgm:spPr/>
    </dgm:pt>
    <dgm:pt modelId="{F92948CF-A2B3-4B41-8EDA-2A077DE71A7B}" type="pres">
      <dgm:prSet presAssocID="{B57A8CE9-49D1-4FDF-980F-C378B6FFC88D}" presName="connectorText" presStyleLbl="sibTrans2D1" presStyleIdx="5" presStyleCnt="6"/>
      <dgm:spPr/>
    </dgm:pt>
    <dgm:pt modelId="{917ECD8B-8860-439A-8255-9EE33BCD6D3F}" type="pres">
      <dgm:prSet presAssocID="{808562A6-E2FB-43DF-B1BA-4DF91BC2CDEF}" presName="node" presStyleLbl="node1" presStyleIdx="5" presStyleCnt="6">
        <dgm:presLayoutVars>
          <dgm:bulletEnabled val="1"/>
        </dgm:presLayoutVars>
      </dgm:prSet>
      <dgm:spPr/>
    </dgm:pt>
  </dgm:ptLst>
  <dgm:cxnLst>
    <dgm:cxn modelId="{58A31E0E-2AC5-43C0-BCF8-0C2417CC9522}" type="presOf" srcId="{1EF040B2-F0FC-4B3D-9A11-D056B43C9537}" destId="{1BA3F775-5F4E-43A2-8114-19B6303F2DD3}" srcOrd="0" destOrd="0" presId="urn:microsoft.com/office/officeart/2005/8/layout/radial5"/>
    <dgm:cxn modelId="{06F8EE11-1F53-4782-B2C4-BC5003154659}" type="presOf" srcId="{AA8259E6-929C-4DD7-991D-5F5169323700}" destId="{28517C16-1E5D-4CD9-BB72-97AAD3C90033}" srcOrd="0" destOrd="0" presId="urn:microsoft.com/office/officeart/2005/8/layout/radial5"/>
    <dgm:cxn modelId="{02DC8C15-EB69-4ACB-BB5C-65CFC262D6E8}" type="presOf" srcId="{A742F2CE-F3E5-4A37-BDF0-74F080D68DBD}" destId="{76D02FB9-8B99-41AA-8319-AD2BB5942553}" srcOrd="0" destOrd="0" presId="urn:microsoft.com/office/officeart/2005/8/layout/radial5"/>
    <dgm:cxn modelId="{40E91617-C238-469F-8213-E3D47B16F56A}" type="presOf" srcId="{E84EA26D-8557-46A6-8BCA-959F5EBC9B72}" destId="{C8D22C9D-163A-4CCF-BFB9-254779A6FF51}" srcOrd="0" destOrd="0" presId="urn:microsoft.com/office/officeart/2005/8/layout/radial5"/>
    <dgm:cxn modelId="{E5582F26-1B89-4F36-B54F-1C189F563A68}" type="presOf" srcId="{F5F1864E-3F14-421A-93A6-AF89251763BA}" destId="{50A5CF0A-0BEA-4F44-8D05-88656641A515}" srcOrd="0" destOrd="0" presId="urn:microsoft.com/office/officeart/2005/8/layout/radial5"/>
    <dgm:cxn modelId="{12B86434-6F5F-4DC8-BE14-71C60C7A5BAD}" type="presOf" srcId="{22B59EEF-3173-4EE9-9260-6A7A7E15BE6D}" destId="{3136F372-97DB-4C86-9E28-40A0400DB341}" srcOrd="0" destOrd="0" presId="urn:microsoft.com/office/officeart/2005/8/layout/radial5"/>
    <dgm:cxn modelId="{8964433E-FAC6-42A4-9D47-8899909D5CDE}" type="presOf" srcId="{0AB2BA02-14D5-47E1-AD94-21DCD96CBB98}" destId="{4C7E1D73-3040-4B95-AC79-C5BA9F8436CA}" srcOrd="1" destOrd="0" presId="urn:microsoft.com/office/officeart/2005/8/layout/radial5"/>
    <dgm:cxn modelId="{6EEEF041-E159-4F85-AB9A-D3FB32863C84}" type="presOf" srcId="{7B1A0EAF-8E6A-4042-8229-573A9AF0299C}" destId="{75553737-527A-4227-BAB4-A9CA3E269E92}" srcOrd="0" destOrd="0" presId="urn:microsoft.com/office/officeart/2005/8/layout/radial5"/>
    <dgm:cxn modelId="{EE82A864-EDF0-49D1-96E8-05BE6CE62316}" type="presOf" srcId="{B57A8CE9-49D1-4FDF-980F-C378B6FFC88D}" destId="{F92948CF-A2B3-4B41-8EDA-2A077DE71A7B}" srcOrd="1" destOrd="0" presId="urn:microsoft.com/office/officeart/2005/8/layout/radial5"/>
    <dgm:cxn modelId="{8996A554-0EE2-4E8C-BAE3-2C07513C40BE}" type="presOf" srcId="{C4EDC3BA-49FA-401B-A12C-95D9AEF83803}" destId="{B1076E0B-4112-4482-84F8-975A778BF92B}" srcOrd="1" destOrd="0" presId="urn:microsoft.com/office/officeart/2005/8/layout/radial5"/>
    <dgm:cxn modelId="{48334B55-0B42-4873-8AC6-D055BC9E86EF}" type="presOf" srcId="{A6A1AB48-9CCF-4EBE-ADB8-30138CFD62C3}" destId="{2BC18B76-3687-42DC-BA70-FB272EE403C6}" srcOrd="0" destOrd="0" presId="urn:microsoft.com/office/officeart/2005/8/layout/radial5"/>
    <dgm:cxn modelId="{32E55585-FD44-4E63-89E8-FE61DAAFBBBF}" type="presOf" srcId="{E8B40C80-BC21-4920-A1F9-CA2551F576E0}" destId="{B6CCFBED-EC44-4FCE-B4A5-DBE97C15559D}" srcOrd="1" destOrd="0" presId="urn:microsoft.com/office/officeart/2005/8/layout/radial5"/>
    <dgm:cxn modelId="{BF2B7186-A38F-4780-ADCF-04AF4FD0ED53}" srcId="{22B59EEF-3173-4EE9-9260-6A7A7E15BE6D}" destId="{AA8259E6-929C-4DD7-991D-5F5169323700}" srcOrd="0" destOrd="0" parTransId="{933F975F-0AFA-4D43-B509-F45BA508B401}" sibTransId="{EBD06A00-FA57-4972-881F-66A538581F7C}"/>
    <dgm:cxn modelId="{C195E99D-1398-4B77-AD05-B16A964606EF}" type="presOf" srcId="{E84EA26D-8557-46A6-8BCA-959F5EBC9B72}" destId="{497A441C-C755-4FA9-9C37-24D087C8D5A4}" srcOrd="1" destOrd="0" presId="urn:microsoft.com/office/officeart/2005/8/layout/radial5"/>
    <dgm:cxn modelId="{84563EA2-C285-4952-870D-349B55746CFC}" srcId="{AA8259E6-929C-4DD7-991D-5F5169323700}" destId="{F5F1864E-3F14-421A-93A6-AF89251763BA}" srcOrd="3" destOrd="0" parTransId="{E8B40C80-BC21-4920-A1F9-CA2551F576E0}" sibTransId="{AEC1A5DB-DA02-43DB-973F-5AC87FA51573}"/>
    <dgm:cxn modelId="{E40DC5AD-AC70-4CFB-8B3A-D3076FA0E369}" type="presOf" srcId="{C4EDC3BA-49FA-401B-A12C-95D9AEF83803}" destId="{ADBA15A3-1F4E-4CAA-9594-8C4E4DB9AA3C}" srcOrd="0" destOrd="0" presId="urn:microsoft.com/office/officeart/2005/8/layout/radial5"/>
    <dgm:cxn modelId="{BD4668AE-1B70-4CC1-842C-9AD2BDD2EC35}" type="presOf" srcId="{E8244B82-523C-4E30-875F-BB2AB95CD62C}" destId="{0953EB17-E369-4968-82C1-39B0AE8800F1}" srcOrd="0" destOrd="0" presId="urn:microsoft.com/office/officeart/2005/8/layout/radial5"/>
    <dgm:cxn modelId="{CCE753B4-1093-4713-9A1F-2D3A171757F0}" srcId="{AA8259E6-929C-4DD7-991D-5F5169323700}" destId="{1EF040B2-F0FC-4B3D-9A11-D056B43C9537}" srcOrd="0" destOrd="0" parTransId="{A742F2CE-F3E5-4A37-BDF0-74F080D68DBD}" sibTransId="{0C68638E-9896-4509-A497-FC190AA10A24}"/>
    <dgm:cxn modelId="{AAFDACB5-B4C4-4EC7-B72E-1D29999E4450}" srcId="{AA8259E6-929C-4DD7-991D-5F5169323700}" destId="{7B1A0EAF-8E6A-4042-8229-573A9AF0299C}" srcOrd="4" destOrd="0" parTransId="{0AB2BA02-14D5-47E1-AD94-21DCD96CBB98}" sibTransId="{F54F0E9A-9111-4103-A43E-9D3A7A07D651}"/>
    <dgm:cxn modelId="{01777ABE-A3F9-4AB9-A2AB-0530E60597C6}" type="presOf" srcId="{808562A6-E2FB-43DF-B1BA-4DF91BC2CDEF}" destId="{917ECD8B-8860-439A-8255-9EE33BCD6D3F}" srcOrd="0" destOrd="0" presId="urn:microsoft.com/office/officeart/2005/8/layout/radial5"/>
    <dgm:cxn modelId="{D4370ACE-0078-4959-B16E-6FA4C3CB6CF0}" type="presOf" srcId="{0AB2BA02-14D5-47E1-AD94-21DCD96CBB98}" destId="{C9683432-45A0-4045-A93E-5B210CA1BB0F}" srcOrd="0" destOrd="0" presId="urn:microsoft.com/office/officeart/2005/8/layout/radial5"/>
    <dgm:cxn modelId="{7E9764DA-6196-4966-8D9F-2DDC8D329C96}" type="presOf" srcId="{B57A8CE9-49D1-4FDF-980F-C378B6FFC88D}" destId="{81B9E3BA-C266-430F-B499-6CB9D35837AF}" srcOrd="0" destOrd="0" presId="urn:microsoft.com/office/officeart/2005/8/layout/radial5"/>
    <dgm:cxn modelId="{395145DB-C684-435B-9273-A29E388E52FC}" srcId="{AA8259E6-929C-4DD7-991D-5F5169323700}" destId="{A6A1AB48-9CCF-4EBE-ADB8-30138CFD62C3}" srcOrd="2" destOrd="0" parTransId="{E84EA26D-8557-46A6-8BCA-959F5EBC9B72}" sibTransId="{9A987199-DDD7-49DE-9A66-E18D7D0BA675}"/>
    <dgm:cxn modelId="{F092B9E5-2CC5-421D-B265-85065B79C462}" type="presOf" srcId="{E8B40C80-BC21-4920-A1F9-CA2551F576E0}" destId="{36523026-A73B-406A-990F-B6A91AF15583}" srcOrd="0" destOrd="0" presId="urn:microsoft.com/office/officeart/2005/8/layout/radial5"/>
    <dgm:cxn modelId="{F41CBBF2-6A65-4207-A8C9-14CDCFD90C31}" type="presOf" srcId="{A742F2CE-F3E5-4A37-BDF0-74F080D68DBD}" destId="{B0C656BC-D2B2-4FF1-82C8-F08A0B80D546}" srcOrd="1" destOrd="0" presId="urn:microsoft.com/office/officeart/2005/8/layout/radial5"/>
    <dgm:cxn modelId="{652D8EF8-16A1-488D-A1B4-7593DB08238A}" srcId="{AA8259E6-929C-4DD7-991D-5F5169323700}" destId="{E8244B82-523C-4E30-875F-BB2AB95CD62C}" srcOrd="1" destOrd="0" parTransId="{C4EDC3BA-49FA-401B-A12C-95D9AEF83803}" sibTransId="{3A83A915-8A29-4DC9-848A-A4416BB79E89}"/>
    <dgm:cxn modelId="{0C6469F9-27BD-4310-89CC-FF989606FF37}" srcId="{AA8259E6-929C-4DD7-991D-5F5169323700}" destId="{808562A6-E2FB-43DF-B1BA-4DF91BC2CDEF}" srcOrd="5" destOrd="0" parTransId="{B57A8CE9-49D1-4FDF-980F-C378B6FFC88D}" sibTransId="{7FB7DC5D-DA51-4CDB-B668-6C0A49E1BAAA}"/>
    <dgm:cxn modelId="{A14BC33E-D2B7-45F7-B894-CBAC7071438E}" type="presParOf" srcId="{3136F372-97DB-4C86-9E28-40A0400DB341}" destId="{28517C16-1E5D-4CD9-BB72-97AAD3C90033}" srcOrd="0" destOrd="0" presId="urn:microsoft.com/office/officeart/2005/8/layout/radial5"/>
    <dgm:cxn modelId="{CC07F169-D13A-4E44-9B48-E97D369F0B23}" type="presParOf" srcId="{3136F372-97DB-4C86-9E28-40A0400DB341}" destId="{76D02FB9-8B99-41AA-8319-AD2BB5942553}" srcOrd="1" destOrd="0" presId="urn:microsoft.com/office/officeart/2005/8/layout/radial5"/>
    <dgm:cxn modelId="{6C1DD4BE-E56D-478D-BCC6-888AA5DEFC47}" type="presParOf" srcId="{76D02FB9-8B99-41AA-8319-AD2BB5942553}" destId="{B0C656BC-D2B2-4FF1-82C8-F08A0B80D546}" srcOrd="0" destOrd="0" presId="urn:microsoft.com/office/officeart/2005/8/layout/radial5"/>
    <dgm:cxn modelId="{D0AA54F7-75EA-4251-9617-083C5817F4FE}" type="presParOf" srcId="{3136F372-97DB-4C86-9E28-40A0400DB341}" destId="{1BA3F775-5F4E-43A2-8114-19B6303F2DD3}" srcOrd="2" destOrd="0" presId="urn:microsoft.com/office/officeart/2005/8/layout/radial5"/>
    <dgm:cxn modelId="{A661A8C5-E5B0-4C61-BF01-C70E7D8ED94E}" type="presParOf" srcId="{3136F372-97DB-4C86-9E28-40A0400DB341}" destId="{ADBA15A3-1F4E-4CAA-9594-8C4E4DB9AA3C}" srcOrd="3" destOrd="0" presId="urn:microsoft.com/office/officeart/2005/8/layout/radial5"/>
    <dgm:cxn modelId="{B4F375AE-57A3-4F03-B79A-97250A6FDF6C}" type="presParOf" srcId="{ADBA15A3-1F4E-4CAA-9594-8C4E4DB9AA3C}" destId="{B1076E0B-4112-4482-84F8-975A778BF92B}" srcOrd="0" destOrd="0" presId="urn:microsoft.com/office/officeart/2005/8/layout/radial5"/>
    <dgm:cxn modelId="{05C42165-991E-468C-9FF3-230E2DD2252C}" type="presParOf" srcId="{3136F372-97DB-4C86-9E28-40A0400DB341}" destId="{0953EB17-E369-4968-82C1-39B0AE8800F1}" srcOrd="4" destOrd="0" presId="urn:microsoft.com/office/officeart/2005/8/layout/radial5"/>
    <dgm:cxn modelId="{0D2A4BEA-CF7A-4AA7-80CC-185B25FFEAD5}" type="presParOf" srcId="{3136F372-97DB-4C86-9E28-40A0400DB341}" destId="{C8D22C9D-163A-4CCF-BFB9-254779A6FF51}" srcOrd="5" destOrd="0" presId="urn:microsoft.com/office/officeart/2005/8/layout/radial5"/>
    <dgm:cxn modelId="{0D588847-A1D9-43D5-89BF-F67F29F62665}" type="presParOf" srcId="{C8D22C9D-163A-4CCF-BFB9-254779A6FF51}" destId="{497A441C-C755-4FA9-9C37-24D087C8D5A4}" srcOrd="0" destOrd="0" presId="urn:microsoft.com/office/officeart/2005/8/layout/radial5"/>
    <dgm:cxn modelId="{8F1A07E8-0A21-4ECC-832B-D46870F70215}" type="presParOf" srcId="{3136F372-97DB-4C86-9E28-40A0400DB341}" destId="{2BC18B76-3687-42DC-BA70-FB272EE403C6}" srcOrd="6" destOrd="0" presId="urn:microsoft.com/office/officeart/2005/8/layout/radial5"/>
    <dgm:cxn modelId="{CFAA2B41-2A73-4E94-898D-304153C92B5A}" type="presParOf" srcId="{3136F372-97DB-4C86-9E28-40A0400DB341}" destId="{36523026-A73B-406A-990F-B6A91AF15583}" srcOrd="7" destOrd="0" presId="urn:microsoft.com/office/officeart/2005/8/layout/radial5"/>
    <dgm:cxn modelId="{CCBD2580-633F-4980-92D2-7C59DD8A0662}" type="presParOf" srcId="{36523026-A73B-406A-990F-B6A91AF15583}" destId="{B6CCFBED-EC44-4FCE-B4A5-DBE97C15559D}" srcOrd="0" destOrd="0" presId="urn:microsoft.com/office/officeart/2005/8/layout/radial5"/>
    <dgm:cxn modelId="{BC27C65E-5D96-42CE-B7AE-D58BC5E09F60}" type="presParOf" srcId="{3136F372-97DB-4C86-9E28-40A0400DB341}" destId="{50A5CF0A-0BEA-4F44-8D05-88656641A515}" srcOrd="8" destOrd="0" presId="urn:microsoft.com/office/officeart/2005/8/layout/radial5"/>
    <dgm:cxn modelId="{44067DA4-6FFA-4DB4-B0DD-A1B06F0F8314}" type="presParOf" srcId="{3136F372-97DB-4C86-9E28-40A0400DB341}" destId="{C9683432-45A0-4045-A93E-5B210CA1BB0F}" srcOrd="9" destOrd="0" presId="urn:microsoft.com/office/officeart/2005/8/layout/radial5"/>
    <dgm:cxn modelId="{2A66AAB1-605D-4E10-84EB-1561B4EEB853}" type="presParOf" srcId="{C9683432-45A0-4045-A93E-5B210CA1BB0F}" destId="{4C7E1D73-3040-4B95-AC79-C5BA9F8436CA}" srcOrd="0" destOrd="0" presId="urn:microsoft.com/office/officeart/2005/8/layout/radial5"/>
    <dgm:cxn modelId="{8ECEBD69-B722-4CF2-881A-DB098F871A76}" type="presParOf" srcId="{3136F372-97DB-4C86-9E28-40A0400DB341}" destId="{75553737-527A-4227-BAB4-A9CA3E269E92}" srcOrd="10" destOrd="0" presId="urn:microsoft.com/office/officeart/2005/8/layout/radial5"/>
    <dgm:cxn modelId="{7241ADC8-E223-4EF5-B509-0924EB784605}" type="presParOf" srcId="{3136F372-97DB-4C86-9E28-40A0400DB341}" destId="{81B9E3BA-C266-430F-B499-6CB9D35837AF}" srcOrd="11" destOrd="0" presId="urn:microsoft.com/office/officeart/2005/8/layout/radial5"/>
    <dgm:cxn modelId="{197D314F-D740-4A3A-907D-43FE132D141D}" type="presParOf" srcId="{81B9E3BA-C266-430F-B499-6CB9D35837AF}" destId="{F92948CF-A2B3-4B41-8EDA-2A077DE71A7B}" srcOrd="0" destOrd="0" presId="urn:microsoft.com/office/officeart/2005/8/layout/radial5"/>
    <dgm:cxn modelId="{9F9B99EC-4AEE-4CB9-9AE5-9EB80A0BEA51}" type="presParOf" srcId="{3136F372-97DB-4C86-9E28-40A0400DB341}" destId="{917ECD8B-8860-439A-8255-9EE33BCD6D3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2B59EEF-3173-4EE9-9260-6A7A7E15BE6D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AA8259E6-929C-4DD7-991D-5F5169323700}">
      <dgm:prSet phldrT="[Texto]"/>
      <dgm:spPr/>
      <dgm:t>
        <a:bodyPr/>
        <a:lstStyle/>
        <a:p>
          <a:r>
            <a:rPr lang="pt-PT" dirty="0"/>
            <a:t>Participação coletiva</a:t>
          </a:r>
        </a:p>
      </dgm:t>
    </dgm:pt>
    <dgm:pt modelId="{933F975F-0AFA-4D43-B509-F45BA508B401}" type="parTrans" cxnId="{BF2B7186-A38F-4780-ADCF-04AF4FD0ED53}">
      <dgm:prSet/>
      <dgm:spPr/>
      <dgm:t>
        <a:bodyPr/>
        <a:lstStyle/>
        <a:p>
          <a:endParaRPr lang="pt-PT"/>
        </a:p>
      </dgm:t>
    </dgm:pt>
    <dgm:pt modelId="{EBD06A00-FA57-4972-881F-66A538581F7C}" type="sibTrans" cxnId="{BF2B7186-A38F-4780-ADCF-04AF4FD0ED53}">
      <dgm:prSet/>
      <dgm:spPr/>
      <dgm:t>
        <a:bodyPr/>
        <a:lstStyle/>
        <a:p>
          <a:endParaRPr lang="pt-PT"/>
        </a:p>
      </dgm:t>
    </dgm:pt>
    <dgm:pt modelId="{1EF040B2-F0FC-4B3D-9A11-D056B43C9537}">
      <dgm:prSet phldrT="[Texto]" custT="1"/>
      <dgm:spPr/>
      <dgm:t>
        <a:bodyPr/>
        <a:lstStyle/>
        <a:p>
          <a:pPr>
            <a:buFontTx/>
            <a:buChar char="-"/>
          </a:pPr>
          <a:r>
            <a:rPr lang="pt-PT" sz="1500" dirty="0" err="1"/>
            <a:t>Credibilida-de</a:t>
          </a:r>
          <a:endParaRPr lang="pt-PT" sz="1500" dirty="0"/>
        </a:p>
      </dgm:t>
    </dgm:pt>
    <dgm:pt modelId="{A742F2CE-F3E5-4A37-BDF0-74F080D68DBD}" type="parTrans" cxnId="{CCE753B4-1093-4713-9A1F-2D3A171757F0}">
      <dgm:prSet/>
      <dgm:spPr/>
      <dgm:t>
        <a:bodyPr/>
        <a:lstStyle/>
        <a:p>
          <a:endParaRPr lang="pt-PT"/>
        </a:p>
      </dgm:t>
    </dgm:pt>
    <dgm:pt modelId="{0C68638E-9896-4509-A497-FC190AA10A24}" type="sibTrans" cxnId="{CCE753B4-1093-4713-9A1F-2D3A171757F0}">
      <dgm:prSet/>
      <dgm:spPr/>
      <dgm:t>
        <a:bodyPr/>
        <a:lstStyle/>
        <a:p>
          <a:endParaRPr lang="pt-PT"/>
        </a:p>
      </dgm:t>
    </dgm:pt>
    <dgm:pt modelId="{E8244B82-523C-4E30-875F-BB2AB95CD62C}">
      <dgm:prSet custT="1"/>
      <dgm:spPr/>
      <dgm:t>
        <a:bodyPr/>
        <a:lstStyle/>
        <a:p>
          <a:r>
            <a:rPr lang="pt-PT" sz="1500" dirty="0"/>
            <a:t>Visão abrangente</a:t>
          </a:r>
        </a:p>
      </dgm:t>
    </dgm:pt>
    <dgm:pt modelId="{C4EDC3BA-49FA-401B-A12C-95D9AEF83803}" type="parTrans" cxnId="{652D8EF8-16A1-488D-A1B4-7593DB08238A}">
      <dgm:prSet/>
      <dgm:spPr/>
      <dgm:t>
        <a:bodyPr/>
        <a:lstStyle/>
        <a:p>
          <a:endParaRPr lang="pt-PT"/>
        </a:p>
      </dgm:t>
    </dgm:pt>
    <dgm:pt modelId="{3A83A915-8A29-4DC9-848A-A4416BB79E89}" type="sibTrans" cxnId="{652D8EF8-16A1-488D-A1B4-7593DB08238A}">
      <dgm:prSet/>
      <dgm:spPr/>
      <dgm:t>
        <a:bodyPr/>
        <a:lstStyle/>
        <a:p>
          <a:endParaRPr lang="pt-PT"/>
        </a:p>
      </dgm:t>
    </dgm:pt>
    <dgm:pt modelId="{F5F1864E-3F14-421A-93A6-AF89251763BA}">
      <dgm:prSet custT="1"/>
      <dgm:spPr/>
      <dgm:t>
        <a:bodyPr/>
        <a:lstStyle/>
        <a:p>
          <a:r>
            <a:rPr lang="pt-PT" sz="1500" dirty="0" err="1"/>
            <a:t>Recetivida-de</a:t>
          </a:r>
          <a:r>
            <a:rPr lang="pt-PT" sz="1500" dirty="0"/>
            <a:t> face à mudança</a:t>
          </a:r>
        </a:p>
      </dgm:t>
    </dgm:pt>
    <dgm:pt modelId="{E8B40C80-BC21-4920-A1F9-CA2551F576E0}" type="parTrans" cxnId="{84563EA2-C285-4952-870D-349B55746CFC}">
      <dgm:prSet/>
      <dgm:spPr/>
      <dgm:t>
        <a:bodyPr/>
        <a:lstStyle/>
        <a:p>
          <a:endParaRPr lang="pt-PT"/>
        </a:p>
      </dgm:t>
    </dgm:pt>
    <dgm:pt modelId="{AEC1A5DB-DA02-43DB-973F-5AC87FA51573}" type="sibTrans" cxnId="{84563EA2-C285-4952-870D-349B55746CFC}">
      <dgm:prSet/>
      <dgm:spPr/>
      <dgm:t>
        <a:bodyPr/>
        <a:lstStyle/>
        <a:p>
          <a:endParaRPr lang="pt-PT"/>
        </a:p>
      </dgm:t>
    </dgm:pt>
    <dgm:pt modelId="{7B1A0EAF-8E6A-4042-8229-573A9AF0299C}">
      <dgm:prSet custT="1"/>
      <dgm:spPr/>
      <dgm:t>
        <a:bodyPr/>
        <a:lstStyle/>
        <a:p>
          <a:r>
            <a:rPr lang="pt-PT" sz="1500" dirty="0"/>
            <a:t>Postura </a:t>
          </a:r>
          <a:r>
            <a:rPr lang="pt-PT" sz="1500" dirty="0" err="1"/>
            <a:t>autorrefle-xiva</a:t>
          </a:r>
          <a:endParaRPr lang="pt-PT" sz="1500" dirty="0"/>
        </a:p>
      </dgm:t>
    </dgm:pt>
    <dgm:pt modelId="{0AB2BA02-14D5-47E1-AD94-21DCD96CBB98}" type="parTrans" cxnId="{AAFDACB5-B4C4-4EC7-B72E-1D29999E4450}">
      <dgm:prSet/>
      <dgm:spPr/>
      <dgm:t>
        <a:bodyPr/>
        <a:lstStyle/>
        <a:p>
          <a:endParaRPr lang="pt-PT"/>
        </a:p>
      </dgm:t>
    </dgm:pt>
    <dgm:pt modelId="{F54F0E9A-9111-4103-A43E-9D3A7A07D651}" type="sibTrans" cxnId="{AAFDACB5-B4C4-4EC7-B72E-1D29999E4450}">
      <dgm:prSet/>
      <dgm:spPr/>
      <dgm:t>
        <a:bodyPr/>
        <a:lstStyle/>
        <a:p>
          <a:endParaRPr lang="pt-PT"/>
        </a:p>
      </dgm:t>
    </dgm:pt>
    <dgm:pt modelId="{808562A6-E2FB-43DF-B1BA-4DF91BC2CDEF}">
      <dgm:prSet custT="1"/>
      <dgm:spPr/>
      <dgm:t>
        <a:bodyPr/>
        <a:lstStyle/>
        <a:p>
          <a:r>
            <a:rPr lang="pt-PT" sz="1600" dirty="0" err="1"/>
            <a:t>Responsabi-lização</a:t>
          </a:r>
          <a:endParaRPr lang="pt-PT" sz="1600" dirty="0"/>
        </a:p>
      </dgm:t>
    </dgm:pt>
    <dgm:pt modelId="{B57A8CE9-49D1-4FDF-980F-C378B6FFC88D}" type="parTrans" cxnId="{0C6469F9-27BD-4310-89CC-FF989606FF37}">
      <dgm:prSet/>
      <dgm:spPr/>
      <dgm:t>
        <a:bodyPr/>
        <a:lstStyle/>
        <a:p>
          <a:endParaRPr lang="pt-PT"/>
        </a:p>
      </dgm:t>
    </dgm:pt>
    <dgm:pt modelId="{7FB7DC5D-DA51-4CDB-B668-6C0A49E1BAAA}" type="sibTrans" cxnId="{0C6469F9-27BD-4310-89CC-FF989606FF37}">
      <dgm:prSet/>
      <dgm:spPr/>
      <dgm:t>
        <a:bodyPr/>
        <a:lstStyle/>
        <a:p>
          <a:endParaRPr lang="pt-PT"/>
        </a:p>
      </dgm:t>
    </dgm:pt>
    <dgm:pt modelId="{A6A1AB48-9CCF-4EBE-ADB8-30138CFD62C3}">
      <dgm:prSet custT="1"/>
      <dgm:spPr/>
      <dgm:t>
        <a:bodyPr/>
        <a:lstStyle/>
        <a:p>
          <a:r>
            <a:rPr lang="pt-PT" sz="1500" dirty="0"/>
            <a:t>Negociação e criação de consensos</a:t>
          </a:r>
        </a:p>
      </dgm:t>
    </dgm:pt>
    <dgm:pt modelId="{E84EA26D-8557-46A6-8BCA-959F5EBC9B72}" type="parTrans" cxnId="{395145DB-C684-435B-9273-A29E388E52FC}">
      <dgm:prSet/>
      <dgm:spPr/>
      <dgm:t>
        <a:bodyPr/>
        <a:lstStyle/>
        <a:p>
          <a:endParaRPr lang="pt-PT"/>
        </a:p>
      </dgm:t>
    </dgm:pt>
    <dgm:pt modelId="{9A987199-DDD7-49DE-9A66-E18D7D0BA675}" type="sibTrans" cxnId="{395145DB-C684-435B-9273-A29E388E52FC}">
      <dgm:prSet/>
      <dgm:spPr/>
      <dgm:t>
        <a:bodyPr/>
        <a:lstStyle/>
        <a:p>
          <a:endParaRPr lang="pt-PT"/>
        </a:p>
      </dgm:t>
    </dgm:pt>
    <dgm:pt modelId="{3136F372-97DB-4C86-9E28-40A0400DB341}" type="pres">
      <dgm:prSet presAssocID="{22B59EEF-3173-4EE9-9260-6A7A7E15BE6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8517C16-1E5D-4CD9-BB72-97AAD3C90033}" type="pres">
      <dgm:prSet presAssocID="{AA8259E6-929C-4DD7-991D-5F5169323700}" presName="centerShape" presStyleLbl="node0" presStyleIdx="0" presStyleCnt="1"/>
      <dgm:spPr/>
    </dgm:pt>
    <dgm:pt modelId="{76D02FB9-8B99-41AA-8319-AD2BB5942553}" type="pres">
      <dgm:prSet presAssocID="{A742F2CE-F3E5-4A37-BDF0-74F080D68DBD}" presName="parTrans" presStyleLbl="sibTrans2D1" presStyleIdx="0" presStyleCnt="6"/>
      <dgm:spPr/>
    </dgm:pt>
    <dgm:pt modelId="{B0C656BC-D2B2-4FF1-82C8-F08A0B80D546}" type="pres">
      <dgm:prSet presAssocID="{A742F2CE-F3E5-4A37-BDF0-74F080D68DBD}" presName="connectorText" presStyleLbl="sibTrans2D1" presStyleIdx="0" presStyleCnt="6"/>
      <dgm:spPr/>
    </dgm:pt>
    <dgm:pt modelId="{1BA3F775-5F4E-43A2-8114-19B6303F2DD3}" type="pres">
      <dgm:prSet presAssocID="{1EF040B2-F0FC-4B3D-9A11-D056B43C9537}" presName="node" presStyleLbl="node1" presStyleIdx="0" presStyleCnt="6">
        <dgm:presLayoutVars>
          <dgm:bulletEnabled val="1"/>
        </dgm:presLayoutVars>
      </dgm:prSet>
      <dgm:spPr/>
    </dgm:pt>
    <dgm:pt modelId="{ADBA15A3-1F4E-4CAA-9594-8C4E4DB9AA3C}" type="pres">
      <dgm:prSet presAssocID="{C4EDC3BA-49FA-401B-A12C-95D9AEF83803}" presName="parTrans" presStyleLbl="sibTrans2D1" presStyleIdx="1" presStyleCnt="6"/>
      <dgm:spPr/>
    </dgm:pt>
    <dgm:pt modelId="{B1076E0B-4112-4482-84F8-975A778BF92B}" type="pres">
      <dgm:prSet presAssocID="{C4EDC3BA-49FA-401B-A12C-95D9AEF83803}" presName="connectorText" presStyleLbl="sibTrans2D1" presStyleIdx="1" presStyleCnt="6"/>
      <dgm:spPr/>
    </dgm:pt>
    <dgm:pt modelId="{0953EB17-E369-4968-82C1-39B0AE8800F1}" type="pres">
      <dgm:prSet presAssocID="{E8244B82-523C-4E30-875F-BB2AB95CD62C}" presName="node" presStyleLbl="node1" presStyleIdx="1" presStyleCnt="6">
        <dgm:presLayoutVars>
          <dgm:bulletEnabled val="1"/>
        </dgm:presLayoutVars>
      </dgm:prSet>
      <dgm:spPr/>
    </dgm:pt>
    <dgm:pt modelId="{C8D22C9D-163A-4CCF-BFB9-254779A6FF51}" type="pres">
      <dgm:prSet presAssocID="{E84EA26D-8557-46A6-8BCA-959F5EBC9B72}" presName="parTrans" presStyleLbl="sibTrans2D1" presStyleIdx="2" presStyleCnt="6"/>
      <dgm:spPr/>
    </dgm:pt>
    <dgm:pt modelId="{497A441C-C755-4FA9-9C37-24D087C8D5A4}" type="pres">
      <dgm:prSet presAssocID="{E84EA26D-8557-46A6-8BCA-959F5EBC9B72}" presName="connectorText" presStyleLbl="sibTrans2D1" presStyleIdx="2" presStyleCnt="6"/>
      <dgm:spPr/>
    </dgm:pt>
    <dgm:pt modelId="{2BC18B76-3687-42DC-BA70-FB272EE403C6}" type="pres">
      <dgm:prSet presAssocID="{A6A1AB48-9CCF-4EBE-ADB8-30138CFD62C3}" presName="node" presStyleLbl="node1" presStyleIdx="2" presStyleCnt="6">
        <dgm:presLayoutVars>
          <dgm:bulletEnabled val="1"/>
        </dgm:presLayoutVars>
      </dgm:prSet>
      <dgm:spPr/>
    </dgm:pt>
    <dgm:pt modelId="{36523026-A73B-406A-990F-B6A91AF15583}" type="pres">
      <dgm:prSet presAssocID="{E8B40C80-BC21-4920-A1F9-CA2551F576E0}" presName="parTrans" presStyleLbl="sibTrans2D1" presStyleIdx="3" presStyleCnt="6"/>
      <dgm:spPr/>
    </dgm:pt>
    <dgm:pt modelId="{B6CCFBED-EC44-4FCE-B4A5-DBE97C15559D}" type="pres">
      <dgm:prSet presAssocID="{E8B40C80-BC21-4920-A1F9-CA2551F576E0}" presName="connectorText" presStyleLbl="sibTrans2D1" presStyleIdx="3" presStyleCnt="6"/>
      <dgm:spPr/>
    </dgm:pt>
    <dgm:pt modelId="{50A5CF0A-0BEA-4F44-8D05-88656641A515}" type="pres">
      <dgm:prSet presAssocID="{F5F1864E-3F14-421A-93A6-AF89251763BA}" presName="node" presStyleLbl="node1" presStyleIdx="3" presStyleCnt="6">
        <dgm:presLayoutVars>
          <dgm:bulletEnabled val="1"/>
        </dgm:presLayoutVars>
      </dgm:prSet>
      <dgm:spPr/>
    </dgm:pt>
    <dgm:pt modelId="{C9683432-45A0-4045-A93E-5B210CA1BB0F}" type="pres">
      <dgm:prSet presAssocID="{0AB2BA02-14D5-47E1-AD94-21DCD96CBB98}" presName="parTrans" presStyleLbl="sibTrans2D1" presStyleIdx="4" presStyleCnt="6"/>
      <dgm:spPr/>
    </dgm:pt>
    <dgm:pt modelId="{4C7E1D73-3040-4B95-AC79-C5BA9F8436CA}" type="pres">
      <dgm:prSet presAssocID="{0AB2BA02-14D5-47E1-AD94-21DCD96CBB98}" presName="connectorText" presStyleLbl="sibTrans2D1" presStyleIdx="4" presStyleCnt="6"/>
      <dgm:spPr/>
    </dgm:pt>
    <dgm:pt modelId="{75553737-527A-4227-BAB4-A9CA3E269E92}" type="pres">
      <dgm:prSet presAssocID="{7B1A0EAF-8E6A-4042-8229-573A9AF0299C}" presName="node" presStyleLbl="node1" presStyleIdx="4" presStyleCnt="6">
        <dgm:presLayoutVars>
          <dgm:bulletEnabled val="1"/>
        </dgm:presLayoutVars>
      </dgm:prSet>
      <dgm:spPr/>
    </dgm:pt>
    <dgm:pt modelId="{81B9E3BA-C266-430F-B499-6CB9D35837AF}" type="pres">
      <dgm:prSet presAssocID="{B57A8CE9-49D1-4FDF-980F-C378B6FFC88D}" presName="parTrans" presStyleLbl="sibTrans2D1" presStyleIdx="5" presStyleCnt="6"/>
      <dgm:spPr/>
    </dgm:pt>
    <dgm:pt modelId="{F92948CF-A2B3-4B41-8EDA-2A077DE71A7B}" type="pres">
      <dgm:prSet presAssocID="{B57A8CE9-49D1-4FDF-980F-C378B6FFC88D}" presName="connectorText" presStyleLbl="sibTrans2D1" presStyleIdx="5" presStyleCnt="6"/>
      <dgm:spPr/>
    </dgm:pt>
    <dgm:pt modelId="{917ECD8B-8860-439A-8255-9EE33BCD6D3F}" type="pres">
      <dgm:prSet presAssocID="{808562A6-E2FB-43DF-B1BA-4DF91BC2CDEF}" presName="node" presStyleLbl="node1" presStyleIdx="5" presStyleCnt="6">
        <dgm:presLayoutVars>
          <dgm:bulletEnabled val="1"/>
        </dgm:presLayoutVars>
      </dgm:prSet>
      <dgm:spPr/>
    </dgm:pt>
  </dgm:ptLst>
  <dgm:cxnLst>
    <dgm:cxn modelId="{58A31E0E-2AC5-43C0-BCF8-0C2417CC9522}" type="presOf" srcId="{1EF040B2-F0FC-4B3D-9A11-D056B43C9537}" destId="{1BA3F775-5F4E-43A2-8114-19B6303F2DD3}" srcOrd="0" destOrd="0" presId="urn:microsoft.com/office/officeart/2005/8/layout/radial5"/>
    <dgm:cxn modelId="{06F8EE11-1F53-4782-B2C4-BC5003154659}" type="presOf" srcId="{AA8259E6-929C-4DD7-991D-5F5169323700}" destId="{28517C16-1E5D-4CD9-BB72-97AAD3C90033}" srcOrd="0" destOrd="0" presId="urn:microsoft.com/office/officeart/2005/8/layout/radial5"/>
    <dgm:cxn modelId="{02DC8C15-EB69-4ACB-BB5C-65CFC262D6E8}" type="presOf" srcId="{A742F2CE-F3E5-4A37-BDF0-74F080D68DBD}" destId="{76D02FB9-8B99-41AA-8319-AD2BB5942553}" srcOrd="0" destOrd="0" presId="urn:microsoft.com/office/officeart/2005/8/layout/radial5"/>
    <dgm:cxn modelId="{40E91617-C238-469F-8213-E3D47B16F56A}" type="presOf" srcId="{E84EA26D-8557-46A6-8BCA-959F5EBC9B72}" destId="{C8D22C9D-163A-4CCF-BFB9-254779A6FF51}" srcOrd="0" destOrd="0" presId="urn:microsoft.com/office/officeart/2005/8/layout/radial5"/>
    <dgm:cxn modelId="{E5582F26-1B89-4F36-B54F-1C189F563A68}" type="presOf" srcId="{F5F1864E-3F14-421A-93A6-AF89251763BA}" destId="{50A5CF0A-0BEA-4F44-8D05-88656641A515}" srcOrd="0" destOrd="0" presId="urn:microsoft.com/office/officeart/2005/8/layout/radial5"/>
    <dgm:cxn modelId="{12B86434-6F5F-4DC8-BE14-71C60C7A5BAD}" type="presOf" srcId="{22B59EEF-3173-4EE9-9260-6A7A7E15BE6D}" destId="{3136F372-97DB-4C86-9E28-40A0400DB341}" srcOrd="0" destOrd="0" presId="urn:microsoft.com/office/officeart/2005/8/layout/radial5"/>
    <dgm:cxn modelId="{8964433E-FAC6-42A4-9D47-8899909D5CDE}" type="presOf" srcId="{0AB2BA02-14D5-47E1-AD94-21DCD96CBB98}" destId="{4C7E1D73-3040-4B95-AC79-C5BA9F8436CA}" srcOrd="1" destOrd="0" presId="urn:microsoft.com/office/officeart/2005/8/layout/radial5"/>
    <dgm:cxn modelId="{6EEEF041-E159-4F85-AB9A-D3FB32863C84}" type="presOf" srcId="{7B1A0EAF-8E6A-4042-8229-573A9AF0299C}" destId="{75553737-527A-4227-BAB4-A9CA3E269E92}" srcOrd="0" destOrd="0" presId="urn:microsoft.com/office/officeart/2005/8/layout/radial5"/>
    <dgm:cxn modelId="{EE82A864-EDF0-49D1-96E8-05BE6CE62316}" type="presOf" srcId="{B57A8CE9-49D1-4FDF-980F-C378B6FFC88D}" destId="{F92948CF-A2B3-4B41-8EDA-2A077DE71A7B}" srcOrd="1" destOrd="0" presId="urn:microsoft.com/office/officeart/2005/8/layout/radial5"/>
    <dgm:cxn modelId="{8996A554-0EE2-4E8C-BAE3-2C07513C40BE}" type="presOf" srcId="{C4EDC3BA-49FA-401B-A12C-95D9AEF83803}" destId="{B1076E0B-4112-4482-84F8-975A778BF92B}" srcOrd="1" destOrd="0" presId="urn:microsoft.com/office/officeart/2005/8/layout/radial5"/>
    <dgm:cxn modelId="{48334B55-0B42-4873-8AC6-D055BC9E86EF}" type="presOf" srcId="{A6A1AB48-9CCF-4EBE-ADB8-30138CFD62C3}" destId="{2BC18B76-3687-42DC-BA70-FB272EE403C6}" srcOrd="0" destOrd="0" presId="urn:microsoft.com/office/officeart/2005/8/layout/radial5"/>
    <dgm:cxn modelId="{32E55585-FD44-4E63-89E8-FE61DAAFBBBF}" type="presOf" srcId="{E8B40C80-BC21-4920-A1F9-CA2551F576E0}" destId="{B6CCFBED-EC44-4FCE-B4A5-DBE97C15559D}" srcOrd="1" destOrd="0" presId="urn:microsoft.com/office/officeart/2005/8/layout/radial5"/>
    <dgm:cxn modelId="{BF2B7186-A38F-4780-ADCF-04AF4FD0ED53}" srcId="{22B59EEF-3173-4EE9-9260-6A7A7E15BE6D}" destId="{AA8259E6-929C-4DD7-991D-5F5169323700}" srcOrd="0" destOrd="0" parTransId="{933F975F-0AFA-4D43-B509-F45BA508B401}" sibTransId="{EBD06A00-FA57-4972-881F-66A538581F7C}"/>
    <dgm:cxn modelId="{C195E99D-1398-4B77-AD05-B16A964606EF}" type="presOf" srcId="{E84EA26D-8557-46A6-8BCA-959F5EBC9B72}" destId="{497A441C-C755-4FA9-9C37-24D087C8D5A4}" srcOrd="1" destOrd="0" presId="urn:microsoft.com/office/officeart/2005/8/layout/radial5"/>
    <dgm:cxn modelId="{84563EA2-C285-4952-870D-349B55746CFC}" srcId="{AA8259E6-929C-4DD7-991D-5F5169323700}" destId="{F5F1864E-3F14-421A-93A6-AF89251763BA}" srcOrd="3" destOrd="0" parTransId="{E8B40C80-BC21-4920-A1F9-CA2551F576E0}" sibTransId="{AEC1A5DB-DA02-43DB-973F-5AC87FA51573}"/>
    <dgm:cxn modelId="{E40DC5AD-AC70-4CFB-8B3A-D3076FA0E369}" type="presOf" srcId="{C4EDC3BA-49FA-401B-A12C-95D9AEF83803}" destId="{ADBA15A3-1F4E-4CAA-9594-8C4E4DB9AA3C}" srcOrd="0" destOrd="0" presId="urn:microsoft.com/office/officeart/2005/8/layout/radial5"/>
    <dgm:cxn modelId="{BD4668AE-1B70-4CC1-842C-9AD2BDD2EC35}" type="presOf" srcId="{E8244B82-523C-4E30-875F-BB2AB95CD62C}" destId="{0953EB17-E369-4968-82C1-39B0AE8800F1}" srcOrd="0" destOrd="0" presId="urn:microsoft.com/office/officeart/2005/8/layout/radial5"/>
    <dgm:cxn modelId="{CCE753B4-1093-4713-9A1F-2D3A171757F0}" srcId="{AA8259E6-929C-4DD7-991D-5F5169323700}" destId="{1EF040B2-F0FC-4B3D-9A11-D056B43C9537}" srcOrd="0" destOrd="0" parTransId="{A742F2CE-F3E5-4A37-BDF0-74F080D68DBD}" sibTransId="{0C68638E-9896-4509-A497-FC190AA10A24}"/>
    <dgm:cxn modelId="{AAFDACB5-B4C4-4EC7-B72E-1D29999E4450}" srcId="{AA8259E6-929C-4DD7-991D-5F5169323700}" destId="{7B1A0EAF-8E6A-4042-8229-573A9AF0299C}" srcOrd="4" destOrd="0" parTransId="{0AB2BA02-14D5-47E1-AD94-21DCD96CBB98}" sibTransId="{F54F0E9A-9111-4103-A43E-9D3A7A07D651}"/>
    <dgm:cxn modelId="{01777ABE-A3F9-4AB9-A2AB-0530E60597C6}" type="presOf" srcId="{808562A6-E2FB-43DF-B1BA-4DF91BC2CDEF}" destId="{917ECD8B-8860-439A-8255-9EE33BCD6D3F}" srcOrd="0" destOrd="0" presId="urn:microsoft.com/office/officeart/2005/8/layout/radial5"/>
    <dgm:cxn modelId="{D4370ACE-0078-4959-B16E-6FA4C3CB6CF0}" type="presOf" srcId="{0AB2BA02-14D5-47E1-AD94-21DCD96CBB98}" destId="{C9683432-45A0-4045-A93E-5B210CA1BB0F}" srcOrd="0" destOrd="0" presId="urn:microsoft.com/office/officeart/2005/8/layout/radial5"/>
    <dgm:cxn modelId="{7E9764DA-6196-4966-8D9F-2DDC8D329C96}" type="presOf" srcId="{B57A8CE9-49D1-4FDF-980F-C378B6FFC88D}" destId="{81B9E3BA-C266-430F-B499-6CB9D35837AF}" srcOrd="0" destOrd="0" presId="urn:microsoft.com/office/officeart/2005/8/layout/radial5"/>
    <dgm:cxn modelId="{395145DB-C684-435B-9273-A29E388E52FC}" srcId="{AA8259E6-929C-4DD7-991D-5F5169323700}" destId="{A6A1AB48-9CCF-4EBE-ADB8-30138CFD62C3}" srcOrd="2" destOrd="0" parTransId="{E84EA26D-8557-46A6-8BCA-959F5EBC9B72}" sibTransId="{9A987199-DDD7-49DE-9A66-E18D7D0BA675}"/>
    <dgm:cxn modelId="{F092B9E5-2CC5-421D-B265-85065B79C462}" type="presOf" srcId="{E8B40C80-BC21-4920-A1F9-CA2551F576E0}" destId="{36523026-A73B-406A-990F-B6A91AF15583}" srcOrd="0" destOrd="0" presId="urn:microsoft.com/office/officeart/2005/8/layout/radial5"/>
    <dgm:cxn modelId="{F41CBBF2-6A65-4207-A8C9-14CDCFD90C31}" type="presOf" srcId="{A742F2CE-F3E5-4A37-BDF0-74F080D68DBD}" destId="{B0C656BC-D2B2-4FF1-82C8-F08A0B80D546}" srcOrd="1" destOrd="0" presId="urn:microsoft.com/office/officeart/2005/8/layout/radial5"/>
    <dgm:cxn modelId="{652D8EF8-16A1-488D-A1B4-7593DB08238A}" srcId="{AA8259E6-929C-4DD7-991D-5F5169323700}" destId="{E8244B82-523C-4E30-875F-BB2AB95CD62C}" srcOrd="1" destOrd="0" parTransId="{C4EDC3BA-49FA-401B-A12C-95D9AEF83803}" sibTransId="{3A83A915-8A29-4DC9-848A-A4416BB79E89}"/>
    <dgm:cxn modelId="{0C6469F9-27BD-4310-89CC-FF989606FF37}" srcId="{AA8259E6-929C-4DD7-991D-5F5169323700}" destId="{808562A6-E2FB-43DF-B1BA-4DF91BC2CDEF}" srcOrd="5" destOrd="0" parTransId="{B57A8CE9-49D1-4FDF-980F-C378B6FFC88D}" sibTransId="{7FB7DC5D-DA51-4CDB-B668-6C0A49E1BAAA}"/>
    <dgm:cxn modelId="{A14BC33E-D2B7-45F7-B894-CBAC7071438E}" type="presParOf" srcId="{3136F372-97DB-4C86-9E28-40A0400DB341}" destId="{28517C16-1E5D-4CD9-BB72-97AAD3C90033}" srcOrd="0" destOrd="0" presId="urn:microsoft.com/office/officeart/2005/8/layout/radial5"/>
    <dgm:cxn modelId="{CC07F169-D13A-4E44-9B48-E97D369F0B23}" type="presParOf" srcId="{3136F372-97DB-4C86-9E28-40A0400DB341}" destId="{76D02FB9-8B99-41AA-8319-AD2BB5942553}" srcOrd="1" destOrd="0" presId="urn:microsoft.com/office/officeart/2005/8/layout/radial5"/>
    <dgm:cxn modelId="{6C1DD4BE-E56D-478D-BCC6-888AA5DEFC47}" type="presParOf" srcId="{76D02FB9-8B99-41AA-8319-AD2BB5942553}" destId="{B0C656BC-D2B2-4FF1-82C8-F08A0B80D546}" srcOrd="0" destOrd="0" presId="urn:microsoft.com/office/officeart/2005/8/layout/radial5"/>
    <dgm:cxn modelId="{D0AA54F7-75EA-4251-9617-083C5817F4FE}" type="presParOf" srcId="{3136F372-97DB-4C86-9E28-40A0400DB341}" destId="{1BA3F775-5F4E-43A2-8114-19B6303F2DD3}" srcOrd="2" destOrd="0" presId="urn:microsoft.com/office/officeart/2005/8/layout/radial5"/>
    <dgm:cxn modelId="{A661A8C5-E5B0-4C61-BF01-C70E7D8ED94E}" type="presParOf" srcId="{3136F372-97DB-4C86-9E28-40A0400DB341}" destId="{ADBA15A3-1F4E-4CAA-9594-8C4E4DB9AA3C}" srcOrd="3" destOrd="0" presId="urn:microsoft.com/office/officeart/2005/8/layout/radial5"/>
    <dgm:cxn modelId="{B4F375AE-57A3-4F03-B79A-97250A6FDF6C}" type="presParOf" srcId="{ADBA15A3-1F4E-4CAA-9594-8C4E4DB9AA3C}" destId="{B1076E0B-4112-4482-84F8-975A778BF92B}" srcOrd="0" destOrd="0" presId="urn:microsoft.com/office/officeart/2005/8/layout/radial5"/>
    <dgm:cxn modelId="{05C42165-991E-468C-9FF3-230E2DD2252C}" type="presParOf" srcId="{3136F372-97DB-4C86-9E28-40A0400DB341}" destId="{0953EB17-E369-4968-82C1-39B0AE8800F1}" srcOrd="4" destOrd="0" presId="urn:microsoft.com/office/officeart/2005/8/layout/radial5"/>
    <dgm:cxn modelId="{0D2A4BEA-CF7A-4AA7-80CC-185B25FFEAD5}" type="presParOf" srcId="{3136F372-97DB-4C86-9E28-40A0400DB341}" destId="{C8D22C9D-163A-4CCF-BFB9-254779A6FF51}" srcOrd="5" destOrd="0" presId="urn:microsoft.com/office/officeart/2005/8/layout/radial5"/>
    <dgm:cxn modelId="{0D588847-A1D9-43D5-89BF-F67F29F62665}" type="presParOf" srcId="{C8D22C9D-163A-4CCF-BFB9-254779A6FF51}" destId="{497A441C-C755-4FA9-9C37-24D087C8D5A4}" srcOrd="0" destOrd="0" presId="urn:microsoft.com/office/officeart/2005/8/layout/radial5"/>
    <dgm:cxn modelId="{8F1A07E8-0A21-4ECC-832B-D46870F70215}" type="presParOf" srcId="{3136F372-97DB-4C86-9E28-40A0400DB341}" destId="{2BC18B76-3687-42DC-BA70-FB272EE403C6}" srcOrd="6" destOrd="0" presId="urn:microsoft.com/office/officeart/2005/8/layout/radial5"/>
    <dgm:cxn modelId="{CFAA2B41-2A73-4E94-898D-304153C92B5A}" type="presParOf" srcId="{3136F372-97DB-4C86-9E28-40A0400DB341}" destId="{36523026-A73B-406A-990F-B6A91AF15583}" srcOrd="7" destOrd="0" presId="urn:microsoft.com/office/officeart/2005/8/layout/radial5"/>
    <dgm:cxn modelId="{CCBD2580-633F-4980-92D2-7C59DD8A0662}" type="presParOf" srcId="{36523026-A73B-406A-990F-B6A91AF15583}" destId="{B6CCFBED-EC44-4FCE-B4A5-DBE97C15559D}" srcOrd="0" destOrd="0" presId="urn:microsoft.com/office/officeart/2005/8/layout/radial5"/>
    <dgm:cxn modelId="{BC27C65E-5D96-42CE-B7AE-D58BC5E09F60}" type="presParOf" srcId="{3136F372-97DB-4C86-9E28-40A0400DB341}" destId="{50A5CF0A-0BEA-4F44-8D05-88656641A515}" srcOrd="8" destOrd="0" presId="urn:microsoft.com/office/officeart/2005/8/layout/radial5"/>
    <dgm:cxn modelId="{44067DA4-6FFA-4DB4-B0DD-A1B06F0F8314}" type="presParOf" srcId="{3136F372-97DB-4C86-9E28-40A0400DB341}" destId="{C9683432-45A0-4045-A93E-5B210CA1BB0F}" srcOrd="9" destOrd="0" presId="urn:microsoft.com/office/officeart/2005/8/layout/radial5"/>
    <dgm:cxn modelId="{2A66AAB1-605D-4E10-84EB-1561B4EEB853}" type="presParOf" srcId="{C9683432-45A0-4045-A93E-5B210CA1BB0F}" destId="{4C7E1D73-3040-4B95-AC79-C5BA9F8436CA}" srcOrd="0" destOrd="0" presId="urn:microsoft.com/office/officeart/2005/8/layout/radial5"/>
    <dgm:cxn modelId="{8ECEBD69-B722-4CF2-881A-DB098F871A76}" type="presParOf" srcId="{3136F372-97DB-4C86-9E28-40A0400DB341}" destId="{75553737-527A-4227-BAB4-A9CA3E269E92}" srcOrd="10" destOrd="0" presId="urn:microsoft.com/office/officeart/2005/8/layout/radial5"/>
    <dgm:cxn modelId="{7241ADC8-E223-4EF5-B509-0924EB784605}" type="presParOf" srcId="{3136F372-97DB-4C86-9E28-40A0400DB341}" destId="{81B9E3BA-C266-430F-B499-6CB9D35837AF}" srcOrd="11" destOrd="0" presId="urn:microsoft.com/office/officeart/2005/8/layout/radial5"/>
    <dgm:cxn modelId="{197D314F-D740-4A3A-907D-43FE132D141D}" type="presParOf" srcId="{81B9E3BA-C266-430F-B499-6CB9D35837AF}" destId="{F92948CF-A2B3-4B41-8EDA-2A077DE71A7B}" srcOrd="0" destOrd="0" presId="urn:microsoft.com/office/officeart/2005/8/layout/radial5"/>
    <dgm:cxn modelId="{9F9B99EC-4AEE-4CB9-9AE5-9EB80A0BEA51}" type="presParOf" srcId="{3136F372-97DB-4C86-9E28-40A0400DB341}" destId="{917ECD8B-8860-439A-8255-9EE33BCD6D3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42DF6-365B-4BCE-A171-AB4A68BC4A34}">
      <dsp:nvSpPr>
        <dsp:cNvPr id="0" name=""/>
        <dsp:cNvSpPr/>
      </dsp:nvSpPr>
      <dsp:spPr>
        <a:xfrm>
          <a:off x="782712" y="-22124"/>
          <a:ext cx="4109576" cy="4109576"/>
        </a:xfrm>
        <a:prstGeom prst="circularArrow">
          <a:avLst>
            <a:gd name="adj1" fmla="val 5544"/>
            <a:gd name="adj2" fmla="val 330680"/>
            <a:gd name="adj3" fmla="val 13830667"/>
            <a:gd name="adj4" fmla="val 17352738"/>
            <a:gd name="adj5" fmla="val 5757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70FC8183-408B-4295-99A1-881BE194553B}">
      <dsp:nvSpPr>
        <dsp:cNvPr id="0" name=""/>
        <dsp:cNvSpPr/>
      </dsp:nvSpPr>
      <dsp:spPr>
        <a:xfrm>
          <a:off x="1898132" y="1121"/>
          <a:ext cx="1878736" cy="93936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/>
            <a:t>Diagnóstico</a:t>
          </a:r>
        </a:p>
      </dsp:txBody>
      <dsp:txXfrm>
        <a:off x="1943988" y="46977"/>
        <a:ext cx="1787024" cy="847656"/>
      </dsp:txXfrm>
    </dsp:sp>
    <dsp:sp modelId="{639544BE-457D-4DA4-AD17-7918A82213A7}">
      <dsp:nvSpPr>
        <dsp:cNvPr id="0" name=""/>
        <dsp:cNvSpPr/>
      </dsp:nvSpPr>
      <dsp:spPr>
        <a:xfrm>
          <a:off x="3564845" y="1212058"/>
          <a:ext cx="1878736" cy="939368"/>
        </a:xfrm>
        <a:prstGeom prst="roundRect">
          <a:avLst/>
        </a:prstGeom>
        <a:gradFill rotWithShape="0">
          <a:gsLst>
            <a:gs pos="0">
              <a:schemeClr val="accent2">
                <a:hueOff val="-678113"/>
                <a:satOff val="-414"/>
                <a:lumOff val="1618"/>
                <a:alphaOff val="0"/>
                <a:tint val="96000"/>
                <a:lumMod val="100000"/>
              </a:schemeClr>
            </a:gs>
            <a:gs pos="78000">
              <a:schemeClr val="accent2">
                <a:hueOff val="-678113"/>
                <a:satOff val="-414"/>
                <a:lumOff val="16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/>
            <a:t>Definição de prioridades</a:t>
          </a:r>
        </a:p>
      </dsp:txBody>
      <dsp:txXfrm>
        <a:off x="3610701" y="1257914"/>
        <a:ext cx="1787024" cy="847656"/>
      </dsp:txXfrm>
    </dsp:sp>
    <dsp:sp modelId="{F8510AB9-279C-441B-BA54-43E8037951CA}">
      <dsp:nvSpPr>
        <dsp:cNvPr id="0" name=""/>
        <dsp:cNvSpPr/>
      </dsp:nvSpPr>
      <dsp:spPr>
        <a:xfrm>
          <a:off x="3314690" y="3014383"/>
          <a:ext cx="1878736" cy="939368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/>
            <a:t>Construção, discussão e implementação do p</a:t>
          </a:r>
          <a:r>
            <a:rPr lang="pt-PT" sz="1300" kern="1200" dirty="0">
              <a:effectLst/>
            </a:rPr>
            <a:t>lano de melhoria </a:t>
          </a:r>
        </a:p>
      </dsp:txBody>
      <dsp:txXfrm>
        <a:off x="3360546" y="3060239"/>
        <a:ext cx="1787024" cy="847656"/>
      </dsp:txXfrm>
    </dsp:sp>
    <dsp:sp modelId="{D354470F-342F-48F9-9161-8CB7221B2619}">
      <dsp:nvSpPr>
        <dsp:cNvPr id="0" name=""/>
        <dsp:cNvSpPr/>
      </dsp:nvSpPr>
      <dsp:spPr>
        <a:xfrm>
          <a:off x="583501" y="3014398"/>
          <a:ext cx="1878736" cy="939368"/>
        </a:xfrm>
        <a:prstGeom prst="roundRect">
          <a:avLst/>
        </a:prstGeom>
        <a:gradFill rotWithShape="0">
          <a:gsLst>
            <a:gs pos="0">
              <a:schemeClr val="accent2">
                <a:hueOff val="-2034338"/>
                <a:satOff val="-1242"/>
                <a:lumOff val="4853"/>
                <a:alphaOff val="0"/>
                <a:tint val="96000"/>
                <a:lumMod val="100000"/>
              </a:schemeClr>
            </a:gs>
            <a:gs pos="78000">
              <a:schemeClr val="accent2">
                <a:hueOff val="-2034338"/>
                <a:satOff val="-1242"/>
                <a:lumOff val="4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/>
            <a:t>Monitorização e avaliação de resultados</a:t>
          </a:r>
        </a:p>
      </dsp:txBody>
      <dsp:txXfrm>
        <a:off x="629357" y="3060254"/>
        <a:ext cx="1787024" cy="847656"/>
      </dsp:txXfrm>
    </dsp:sp>
    <dsp:sp modelId="{B3F667EF-57D4-4FF1-96A8-3D071FCE80EE}">
      <dsp:nvSpPr>
        <dsp:cNvPr id="0" name=""/>
        <dsp:cNvSpPr/>
      </dsp:nvSpPr>
      <dsp:spPr>
        <a:xfrm>
          <a:off x="231420" y="1212058"/>
          <a:ext cx="1878736" cy="939368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 dirty="0"/>
            <a:t>Constrangimentos e novos desafios</a:t>
          </a:r>
        </a:p>
      </dsp:txBody>
      <dsp:txXfrm>
        <a:off x="277276" y="1257914"/>
        <a:ext cx="1787024" cy="847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483C0-2279-4AA0-B729-AC296937B09E}">
      <dsp:nvSpPr>
        <dsp:cNvPr id="0" name=""/>
        <dsp:cNvSpPr/>
      </dsp:nvSpPr>
      <dsp:spPr>
        <a:xfrm>
          <a:off x="1900268" y="947898"/>
          <a:ext cx="3031764" cy="303228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900" kern="1200" dirty="0"/>
            <a:t>Diagnóstico estratégico</a:t>
          </a:r>
        </a:p>
      </dsp:txBody>
      <dsp:txXfrm>
        <a:off x="2344260" y="1391966"/>
        <a:ext cx="2143780" cy="2144150"/>
      </dsp:txXfrm>
    </dsp:sp>
    <dsp:sp modelId="{28439D57-4620-49EA-B02C-1B7524492030}">
      <dsp:nvSpPr>
        <dsp:cNvPr id="0" name=""/>
        <dsp:cNvSpPr/>
      </dsp:nvSpPr>
      <dsp:spPr>
        <a:xfrm>
          <a:off x="2937850" y="3783059"/>
          <a:ext cx="244406" cy="2443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988AF-285A-487A-ACE6-9F2504D449E5}">
      <dsp:nvSpPr>
        <dsp:cNvPr id="0" name=""/>
        <dsp:cNvSpPr/>
      </dsp:nvSpPr>
      <dsp:spPr>
        <a:xfrm>
          <a:off x="5232663" y="2206768"/>
          <a:ext cx="244406" cy="244381"/>
        </a:xfrm>
        <a:prstGeom prst="ellipse">
          <a:avLst/>
        </a:prstGeom>
        <a:solidFill>
          <a:schemeClr val="accent3">
            <a:hueOff val="-15602"/>
            <a:satOff val="-422"/>
            <a:lumOff val="-8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2F1E0-F77E-4F41-A40A-8368D429C813}">
      <dsp:nvSpPr>
        <dsp:cNvPr id="0" name=""/>
        <dsp:cNvSpPr/>
      </dsp:nvSpPr>
      <dsp:spPr>
        <a:xfrm>
          <a:off x="5650965" y="3590058"/>
          <a:ext cx="337070" cy="337582"/>
        </a:xfrm>
        <a:prstGeom prst="ellipse">
          <a:avLst/>
        </a:prstGeom>
        <a:solidFill>
          <a:schemeClr val="accent3">
            <a:hueOff val="-31204"/>
            <a:satOff val="-844"/>
            <a:lumOff val="-174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3AA04-E2C6-4451-93CE-F77CC96A91CD}">
      <dsp:nvSpPr>
        <dsp:cNvPr id="0" name=""/>
        <dsp:cNvSpPr/>
      </dsp:nvSpPr>
      <dsp:spPr>
        <a:xfrm>
          <a:off x="2687645" y="351761"/>
          <a:ext cx="244406" cy="244381"/>
        </a:xfrm>
        <a:prstGeom prst="ellipse">
          <a:avLst/>
        </a:prstGeom>
        <a:solidFill>
          <a:schemeClr val="accent3">
            <a:hueOff val="-46806"/>
            <a:satOff val="-1265"/>
            <a:lumOff val="-261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CE459-156C-4BBE-BC76-C040A1EA11A3}">
      <dsp:nvSpPr>
        <dsp:cNvPr id="0" name=""/>
        <dsp:cNvSpPr/>
      </dsp:nvSpPr>
      <dsp:spPr>
        <a:xfrm>
          <a:off x="1642607" y="3974243"/>
          <a:ext cx="244406" cy="244381"/>
        </a:xfrm>
        <a:prstGeom prst="ellipse">
          <a:avLst/>
        </a:prstGeom>
        <a:solidFill>
          <a:schemeClr val="accent3">
            <a:hueOff val="-62408"/>
            <a:satOff val="-1687"/>
            <a:lumOff val="-34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C0B3D-29F4-4C00-AA92-F08AE4A5555B}">
      <dsp:nvSpPr>
        <dsp:cNvPr id="0" name=""/>
        <dsp:cNvSpPr/>
      </dsp:nvSpPr>
      <dsp:spPr>
        <a:xfrm>
          <a:off x="491616" y="1106332"/>
          <a:ext cx="1855479" cy="1855690"/>
        </a:xfrm>
        <a:prstGeom prst="ellipse">
          <a:avLst/>
        </a:prstGeom>
        <a:solidFill>
          <a:schemeClr val="accent3">
            <a:hueOff val="-78010"/>
            <a:satOff val="-2109"/>
            <a:lumOff val="-43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Pessoal docente</a:t>
          </a:r>
        </a:p>
      </dsp:txBody>
      <dsp:txXfrm>
        <a:off x="763345" y="1378092"/>
        <a:ext cx="1312021" cy="1312170"/>
      </dsp:txXfrm>
    </dsp:sp>
    <dsp:sp modelId="{3C4CE8BF-4351-44A1-9712-08919B5BA156}">
      <dsp:nvSpPr>
        <dsp:cNvPr id="0" name=""/>
        <dsp:cNvSpPr/>
      </dsp:nvSpPr>
      <dsp:spPr>
        <a:xfrm>
          <a:off x="2641312" y="688799"/>
          <a:ext cx="337070" cy="337582"/>
        </a:xfrm>
        <a:prstGeom prst="ellipse">
          <a:avLst/>
        </a:prstGeom>
        <a:solidFill>
          <a:schemeClr val="accent3">
            <a:hueOff val="-93612"/>
            <a:satOff val="-2531"/>
            <a:lumOff val="-522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DB275-5B7B-49C5-8A42-1039F20AD0C8}">
      <dsp:nvSpPr>
        <dsp:cNvPr id="0" name=""/>
        <dsp:cNvSpPr/>
      </dsp:nvSpPr>
      <dsp:spPr>
        <a:xfrm>
          <a:off x="1174140" y="3117104"/>
          <a:ext cx="609462" cy="609600"/>
        </a:xfrm>
        <a:prstGeom prst="ellipse">
          <a:avLst/>
        </a:prstGeom>
        <a:solidFill>
          <a:schemeClr val="accent3">
            <a:hueOff val="-109214"/>
            <a:satOff val="-2952"/>
            <a:lumOff val="-610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2DFA2-5C0D-4702-97BE-4E04D00C5AFB}">
      <dsp:nvSpPr>
        <dsp:cNvPr id="0" name=""/>
        <dsp:cNvSpPr/>
      </dsp:nvSpPr>
      <dsp:spPr>
        <a:xfrm>
          <a:off x="4734325" y="1295361"/>
          <a:ext cx="1753025" cy="1753224"/>
        </a:xfrm>
        <a:prstGeom prst="ellipse">
          <a:avLst/>
        </a:prstGeom>
        <a:solidFill>
          <a:schemeClr val="accent3">
            <a:hueOff val="-124816"/>
            <a:satOff val="-3374"/>
            <a:lumOff val="-69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Pessoal não Docente</a:t>
          </a:r>
        </a:p>
      </dsp:txBody>
      <dsp:txXfrm>
        <a:off x="4991050" y="1552115"/>
        <a:ext cx="1239575" cy="1239716"/>
      </dsp:txXfrm>
    </dsp:sp>
    <dsp:sp modelId="{F6D5C917-10AE-4935-8BFD-450A8088E9D4}">
      <dsp:nvSpPr>
        <dsp:cNvPr id="0" name=""/>
        <dsp:cNvSpPr/>
      </dsp:nvSpPr>
      <dsp:spPr>
        <a:xfrm>
          <a:off x="5273774" y="1037466"/>
          <a:ext cx="337070" cy="337582"/>
        </a:xfrm>
        <a:prstGeom prst="ellipse">
          <a:avLst/>
        </a:prstGeom>
        <a:solidFill>
          <a:schemeClr val="accent3">
            <a:hueOff val="-140419"/>
            <a:satOff val="-3796"/>
            <a:lumOff val="-78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CB90D-F666-4E9E-BB61-45AD4DB7E639}">
      <dsp:nvSpPr>
        <dsp:cNvPr id="0" name=""/>
        <dsp:cNvSpPr/>
      </dsp:nvSpPr>
      <dsp:spPr>
        <a:xfrm>
          <a:off x="942172" y="3842664"/>
          <a:ext cx="244406" cy="244381"/>
        </a:xfrm>
        <a:prstGeom prst="ellipse">
          <a:avLst/>
        </a:prstGeom>
        <a:solidFill>
          <a:schemeClr val="accent3">
            <a:hueOff val="-156021"/>
            <a:satOff val="-4218"/>
            <a:lumOff val="-871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562B4-62BF-47F7-B3B0-E47DA534CEA3}">
      <dsp:nvSpPr>
        <dsp:cNvPr id="0" name=""/>
        <dsp:cNvSpPr/>
      </dsp:nvSpPr>
      <dsp:spPr>
        <a:xfrm>
          <a:off x="6146888" y="3462996"/>
          <a:ext cx="244406" cy="244381"/>
        </a:xfrm>
        <a:prstGeom prst="ellipse">
          <a:avLst/>
        </a:prstGeom>
        <a:solidFill>
          <a:schemeClr val="accent3">
            <a:hueOff val="-171623"/>
            <a:satOff val="-4640"/>
            <a:lumOff val="-95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5DF87-CC25-4C4C-8A8C-C2E42F8F595E}">
      <dsp:nvSpPr>
        <dsp:cNvPr id="0" name=""/>
        <dsp:cNvSpPr/>
      </dsp:nvSpPr>
      <dsp:spPr>
        <a:xfrm>
          <a:off x="3953983" y="3075093"/>
          <a:ext cx="1673436" cy="1734339"/>
        </a:xfrm>
        <a:prstGeom prst="ellipse">
          <a:avLst/>
        </a:prstGeom>
        <a:solidFill>
          <a:schemeClr val="accent3">
            <a:hueOff val="-187225"/>
            <a:satOff val="-5061"/>
            <a:lumOff val="-104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Alunos</a:t>
          </a:r>
        </a:p>
      </dsp:txBody>
      <dsp:txXfrm>
        <a:off x="4199052" y="3329081"/>
        <a:ext cx="1183298" cy="1226363"/>
      </dsp:txXfrm>
    </dsp:sp>
    <dsp:sp modelId="{45B51B9F-A2D1-40EF-A84B-AEC8E171CACA}">
      <dsp:nvSpPr>
        <dsp:cNvPr id="0" name=""/>
        <dsp:cNvSpPr/>
      </dsp:nvSpPr>
      <dsp:spPr>
        <a:xfrm>
          <a:off x="5574074" y="2905917"/>
          <a:ext cx="244406" cy="244381"/>
        </a:xfrm>
        <a:prstGeom prst="ellipse">
          <a:avLst/>
        </a:prstGeom>
        <a:solidFill>
          <a:schemeClr val="accent3">
            <a:hueOff val="-202827"/>
            <a:satOff val="-5483"/>
            <a:lumOff val="-1133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D8504-B977-4B65-96FB-184471F909B0}">
      <dsp:nvSpPr>
        <dsp:cNvPr id="0" name=""/>
        <dsp:cNvSpPr/>
      </dsp:nvSpPr>
      <dsp:spPr>
        <a:xfrm>
          <a:off x="1860637" y="3499249"/>
          <a:ext cx="1917479" cy="1917697"/>
        </a:xfrm>
        <a:prstGeom prst="ellipse">
          <a:avLst/>
        </a:prstGeom>
        <a:solidFill>
          <a:schemeClr val="accent3">
            <a:hueOff val="-218429"/>
            <a:satOff val="-5905"/>
            <a:lumOff val="-1220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Pais e Encarregados de Educação</a:t>
          </a:r>
        </a:p>
      </dsp:txBody>
      <dsp:txXfrm>
        <a:off x="2141445" y="3780089"/>
        <a:ext cx="1355863" cy="1356017"/>
      </dsp:txXfrm>
    </dsp:sp>
    <dsp:sp modelId="{002F6231-1DA8-4FB3-B0C3-8E3532AC65E9}">
      <dsp:nvSpPr>
        <dsp:cNvPr id="0" name=""/>
        <dsp:cNvSpPr/>
      </dsp:nvSpPr>
      <dsp:spPr>
        <a:xfrm>
          <a:off x="3941798" y="4739326"/>
          <a:ext cx="244406" cy="244381"/>
        </a:xfrm>
        <a:prstGeom prst="ellipse">
          <a:avLst/>
        </a:prstGeom>
        <a:solidFill>
          <a:schemeClr val="accent3">
            <a:hueOff val="-234031"/>
            <a:satOff val="-6327"/>
            <a:lumOff val="-130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D211A-48DB-4492-96C8-EFA5BF49023B}">
      <dsp:nvSpPr>
        <dsp:cNvPr id="0" name=""/>
        <dsp:cNvSpPr/>
      </dsp:nvSpPr>
      <dsp:spPr>
        <a:xfrm>
          <a:off x="3337820" y="-285325"/>
          <a:ext cx="1688905" cy="1689097"/>
        </a:xfrm>
        <a:prstGeom prst="ellipse">
          <a:avLst/>
        </a:prstGeom>
        <a:solidFill>
          <a:schemeClr val="accent3">
            <a:hueOff val="-249633"/>
            <a:satOff val="-6748"/>
            <a:lumOff val="-139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Empresas e instituições do concelho</a:t>
          </a:r>
        </a:p>
      </dsp:txBody>
      <dsp:txXfrm>
        <a:off x="3585154" y="-37962"/>
        <a:ext cx="1194237" cy="1194371"/>
      </dsp:txXfrm>
    </dsp:sp>
    <dsp:sp modelId="{1B2D332F-599A-45A5-B76A-47C8F2A6C06C}">
      <dsp:nvSpPr>
        <dsp:cNvPr id="0" name=""/>
        <dsp:cNvSpPr/>
      </dsp:nvSpPr>
      <dsp:spPr>
        <a:xfrm>
          <a:off x="2217494" y="737428"/>
          <a:ext cx="244406" cy="244381"/>
        </a:xfrm>
        <a:prstGeom prst="ellipse">
          <a:avLst/>
        </a:prstGeom>
        <a:solidFill>
          <a:schemeClr val="accent3">
            <a:hueOff val="-265235"/>
            <a:satOff val="-7170"/>
            <a:lumOff val="-148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140E4-A74F-49DE-84D6-05823029DF0E}">
      <dsp:nvSpPr>
        <dsp:cNvPr id="0" name=""/>
        <dsp:cNvSpPr/>
      </dsp:nvSpPr>
      <dsp:spPr>
        <a:xfrm>
          <a:off x="4891861" y="246295"/>
          <a:ext cx="244406" cy="244381"/>
        </a:xfrm>
        <a:prstGeom prst="ellipse">
          <a:avLst/>
        </a:prstGeom>
        <a:solidFill>
          <a:schemeClr val="accent3">
            <a:hueOff val="-280837"/>
            <a:satOff val="-7592"/>
            <a:lumOff val="-156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483C0-2279-4AA0-B729-AC296937B09E}">
      <dsp:nvSpPr>
        <dsp:cNvPr id="0" name=""/>
        <dsp:cNvSpPr/>
      </dsp:nvSpPr>
      <dsp:spPr>
        <a:xfrm>
          <a:off x="1900268" y="947898"/>
          <a:ext cx="3031764" cy="303228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600" kern="1200" dirty="0">
              <a:hlinkClick xmlns:r="http://schemas.openxmlformats.org/officeDocument/2006/relationships" r:id="" action="ppaction://hlinksldjump"/>
            </a:rPr>
            <a:t>CULTURA DE ESCOLA</a:t>
          </a:r>
          <a:endParaRPr lang="pt-PT" sz="3600" kern="1200" dirty="0"/>
        </a:p>
      </dsp:txBody>
      <dsp:txXfrm>
        <a:off x="2344260" y="1391966"/>
        <a:ext cx="2143780" cy="2144150"/>
      </dsp:txXfrm>
    </dsp:sp>
    <dsp:sp modelId="{28439D57-4620-49EA-B02C-1B7524492030}">
      <dsp:nvSpPr>
        <dsp:cNvPr id="0" name=""/>
        <dsp:cNvSpPr/>
      </dsp:nvSpPr>
      <dsp:spPr>
        <a:xfrm>
          <a:off x="2937850" y="3783059"/>
          <a:ext cx="244406" cy="2443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988AF-285A-487A-ACE6-9F2504D449E5}">
      <dsp:nvSpPr>
        <dsp:cNvPr id="0" name=""/>
        <dsp:cNvSpPr/>
      </dsp:nvSpPr>
      <dsp:spPr>
        <a:xfrm>
          <a:off x="5232663" y="2206768"/>
          <a:ext cx="244406" cy="244381"/>
        </a:xfrm>
        <a:prstGeom prst="ellipse">
          <a:avLst/>
        </a:prstGeom>
        <a:solidFill>
          <a:schemeClr val="accent3">
            <a:hueOff val="-15602"/>
            <a:satOff val="-422"/>
            <a:lumOff val="-8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2F1E0-F77E-4F41-A40A-8368D429C813}">
      <dsp:nvSpPr>
        <dsp:cNvPr id="0" name=""/>
        <dsp:cNvSpPr/>
      </dsp:nvSpPr>
      <dsp:spPr>
        <a:xfrm>
          <a:off x="5650965" y="3590058"/>
          <a:ext cx="337070" cy="337582"/>
        </a:xfrm>
        <a:prstGeom prst="ellipse">
          <a:avLst/>
        </a:prstGeom>
        <a:solidFill>
          <a:schemeClr val="accent3">
            <a:hueOff val="-31204"/>
            <a:satOff val="-844"/>
            <a:lumOff val="-174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3AA04-E2C6-4451-93CE-F77CC96A91CD}">
      <dsp:nvSpPr>
        <dsp:cNvPr id="0" name=""/>
        <dsp:cNvSpPr/>
      </dsp:nvSpPr>
      <dsp:spPr>
        <a:xfrm>
          <a:off x="2687645" y="351761"/>
          <a:ext cx="244406" cy="244381"/>
        </a:xfrm>
        <a:prstGeom prst="ellipse">
          <a:avLst/>
        </a:prstGeom>
        <a:solidFill>
          <a:schemeClr val="accent3">
            <a:hueOff val="-46806"/>
            <a:satOff val="-1265"/>
            <a:lumOff val="-261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CE459-156C-4BBE-BC76-C040A1EA11A3}">
      <dsp:nvSpPr>
        <dsp:cNvPr id="0" name=""/>
        <dsp:cNvSpPr/>
      </dsp:nvSpPr>
      <dsp:spPr>
        <a:xfrm>
          <a:off x="1642607" y="3974243"/>
          <a:ext cx="244406" cy="244381"/>
        </a:xfrm>
        <a:prstGeom prst="ellipse">
          <a:avLst/>
        </a:prstGeom>
        <a:solidFill>
          <a:schemeClr val="accent3">
            <a:hueOff val="-62408"/>
            <a:satOff val="-1687"/>
            <a:lumOff val="-34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C0B3D-29F4-4C00-AA92-F08AE4A5555B}">
      <dsp:nvSpPr>
        <dsp:cNvPr id="0" name=""/>
        <dsp:cNvSpPr/>
      </dsp:nvSpPr>
      <dsp:spPr>
        <a:xfrm>
          <a:off x="491616" y="1106332"/>
          <a:ext cx="1855479" cy="1855690"/>
        </a:xfrm>
        <a:prstGeom prst="ellipse">
          <a:avLst/>
        </a:prstGeom>
        <a:solidFill>
          <a:schemeClr val="accent3">
            <a:hueOff val="-78010"/>
            <a:satOff val="-2109"/>
            <a:lumOff val="-43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Pessoal docente</a:t>
          </a:r>
        </a:p>
      </dsp:txBody>
      <dsp:txXfrm>
        <a:off x="763345" y="1378092"/>
        <a:ext cx="1312021" cy="1312170"/>
      </dsp:txXfrm>
    </dsp:sp>
    <dsp:sp modelId="{3C4CE8BF-4351-44A1-9712-08919B5BA156}">
      <dsp:nvSpPr>
        <dsp:cNvPr id="0" name=""/>
        <dsp:cNvSpPr/>
      </dsp:nvSpPr>
      <dsp:spPr>
        <a:xfrm>
          <a:off x="2641312" y="688799"/>
          <a:ext cx="337070" cy="337582"/>
        </a:xfrm>
        <a:prstGeom prst="ellipse">
          <a:avLst/>
        </a:prstGeom>
        <a:solidFill>
          <a:schemeClr val="accent3">
            <a:hueOff val="-93612"/>
            <a:satOff val="-2531"/>
            <a:lumOff val="-522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DB275-5B7B-49C5-8A42-1039F20AD0C8}">
      <dsp:nvSpPr>
        <dsp:cNvPr id="0" name=""/>
        <dsp:cNvSpPr/>
      </dsp:nvSpPr>
      <dsp:spPr>
        <a:xfrm>
          <a:off x="1174140" y="3117104"/>
          <a:ext cx="609462" cy="609600"/>
        </a:xfrm>
        <a:prstGeom prst="ellipse">
          <a:avLst/>
        </a:prstGeom>
        <a:solidFill>
          <a:schemeClr val="accent3">
            <a:hueOff val="-109214"/>
            <a:satOff val="-2952"/>
            <a:lumOff val="-610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2DFA2-5C0D-4702-97BE-4E04D00C5AFB}">
      <dsp:nvSpPr>
        <dsp:cNvPr id="0" name=""/>
        <dsp:cNvSpPr/>
      </dsp:nvSpPr>
      <dsp:spPr>
        <a:xfrm>
          <a:off x="4734325" y="1295361"/>
          <a:ext cx="1753025" cy="1753224"/>
        </a:xfrm>
        <a:prstGeom prst="ellipse">
          <a:avLst/>
        </a:prstGeom>
        <a:solidFill>
          <a:schemeClr val="accent3">
            <a:hueOff val="-124816"/>
            <a:satOff val="-3374"/>
            <a:lumOff val="-69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Pessoal não Docente</a:t>
          </a:r>
        </a:p>
      </dsp:txBody>
      <dsp:txXfrm>
        <a:off x="4991050" y="1552115"/>
        <a:ext cx="1239575" cy="1239716"/>
      </dsp:txXfrm>
    </dsp:sp>
    <dsp:sp modelId="{F6D5C917-10AE-4935-8BFD-450A8088E9D4}">
      <dsp:nvSpPr>
        <dsp:cNvPr id="0" name=""/>
        <dsp:cNvSpPr/>
      </dsp:nvSpPr>
      <dsp:spPr>
        <a:xfrm>
          <a:off x="5273774" y="1037466"/>
          <a:ext cx="337070" cy="337582"/>
        </a:xfrm>
        <a:prstGeom prst="ellipse">
          <a:avLst/>
        </a:prstGeom>
        <a:solidFill>
          <a:schemeClr val="accent3">
            <a:hueOff val="-140419"/>
            <a:satOff val="-3796"/>
            <a:lumOff val="-78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CB90D-F666-4E9E-BB61-45AD4DB7E639}">
      <dsp:nvSpPr>
        <dsp:cNvPr id="0" name=""/>
        <dsp:cNvSpPr/>
      </dsp:nvSpPr>
      <dsp:spPr>
        <a:xfrm>
          <a:off x="942172" y="3842664"/>
          <a:ext cx="244406" cy="244381"/>
        </a:xfrm>
        <a:prstGeom prst="ellipse">
          <a:avLst/>
        </a:prstGeom>
        <a:solidFill>
          <a:schemeClr val="accent3">
            <a:hueOff val="-156021"/>
            <a:satOff val="-4218"/>
            <a:lumOff val="-871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562B4-62BF-47F7-B3B0-E47DA534CEA3}">
      <dsp:nvSpPr>
        <dsp:cNvPr id="0" name=""/>
        <dsp:cNvSpPr/>
      </dsp:nvSpPr>
      <dsp:spPr>
        <a:xfrm>
          <a:off x="6146888" y="3462996"/>
          <a:ext cx="244406" cy="244381"/>
        </a:xfrm>
        <a:prstGeom prst="ellipse">
          <a:avLst/>
        </a:prstGeom>
        <a:solidFill>
          <a:schemeClr val="accent3">
            <a:hueOff val="-171623"/>
            <a:satOff val="-4640"/>
            <a:lumOff val="-95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5DF87-CC25-4C4C-8A8C-C2E42F8F595E}">
      <dsp:nvSpPr>
        <dsp:cNvPr id="0" name=""/>
        <dsp:cNvSpPr/>
      </dsp:nvSpPr>
      <dsp:spPr>
        <a:xfrm>
          <a:off x="3953983" y="3075093"/>
          <a:ext cx="1673436" cy="1734339"/>
        </a:xfrm>
        <a:prstGeom prst="ellipse">
          <a:avLst/>
        </a:prstGeom>
        <a:solidFill>
          <a:schemeClr val="accent3">
            <a:hueOff val="-187225"/>
            <a:satOff val="-5061"/>
            <a:lumOff val="-104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Alunos</a:t>
          </a:r>
        </a:p>
      </dsp:txBody>
      <dsp:txXfrm>
        <a:off x="4199052" y="3329081"/>
        <a:ext cx="1183298" cy="1226363"/>
      </dsp:txXfrm>
    </dsp:sp>
    <dsp:sp modelId="{45B51B9F-A2D1-40EF-A84B-AEC8E171CACA}">
      <dsp:nvSpPr>
        <dsp:cNvPr id="0" name=""/>
        <dsp:cNvSpPr/>
      </dsp:nvSpPr>
      <dsp:spPr>
        <a:xfrm>
          <a:off x="5574074" y="2905917"/>
          <a:ext cx="244406" cy="244381"/>
        </a:xfrm>
        <a:prstGeom prst="ellipse">
          <a:avLst/>
        </a:prstGeom>
        <a:solidFill>
          <a:schemeClr val="accent3">
            <a:hueOff val="-202827"/>
            <a:satOff val="-5483"/>
            <a:lumOff val="-1133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D8504-B977-4B65-96FB-184471F909B0}">
      <dsp:nvSpPr>
        <dsp:cNvPr id="0" name=""/>
        <dsp:cNvSpPr/>
      </dsp:nvSpPr>
      <dsp:spPr>
        <a:xfrm>
          <a:off x="1860637" y="3499249"/>
          <a:ext cx="1917479" cy="1917697"/>
        </a:xfrm>
        <a:prstGeom prst="ellipse">
          <a:avLst/>
        </a:prstGeom>
        <a:solidFill>
          <a:schemeClr val="accent3">
            <a:hueOff val="-218429"/>
            <a:satOff val="-5905"/>
            <a:lumOff val="-1220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Pais e Encarregados de Educação</a:t>
          </a:r>
        </a:p>
      </dsp:txBody>
      <dsp:txXfrm>
        <a:off x="2141445" y="3780089"/>
        <a:ext cx="1355863" cy="1356017"/>
      </dsp:txXfrm>
    </dsp:sp>
    <dsp:sp modelId="{002F6231-1DA8-4FB3-B0C3-8E3532AC65E9}">
      <dsp:nvSpPr>
        <dsp:cNvPr id="0" name=""/>
        <dsp:cNvSpPr/>
      </dsp:nvSpPr>
      <dsp:spPr>
        <a:xfrm>
          <a:off x="3941798" y="4739326"/>
          <a:ext cx="244406" cy="244381"/>
        </a:xfrm>
        <a:prstGeom prst="ellipse">
          <a:avLst/>
        </a:prstGeom>
        <a:solidFill>
          <a:schemeClr val="accent3">
            <a:hueOff val="-234031"/>
            <a:satOff val="-6327"/>
            <a:lumOff val="-130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D211A-48DB-4492-96C8-EFA5BF49023B}">
      <dsp:nvSpPr>
        <dsp:cNvPr id="0" name=""/>
        <dsp:cNvSpPr/>
      </dsp:nvSpPr>
      <dsp:spPr>
        <a:xfrm>
          <a:off x="3337820" y="-285325"/>
          <a:ext cx="1688905" cy="1689097"/>
        </a:xfrm>
        <a:prstGeom prst="ellipse">
          <a:avLst/>
        </a:prstGeom>
        <a:solidFill>
          <a:schemeClr val="accent3">
            <a:hueOff val="-249633"/>
            <a:satOff val="-6748"/>
            <a:lumOff val="-139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Empresas e instituições do concelho</a:t>
          </a:r>
        </a:p>
      </dsp:txBody>
      <dsp:txXfrm>
        <a:off x="3585154" y="-37962"/>
        <a:ext cx="1194237" cy="1194371"/>
      </dsp:txXfrm>
    </dsp:sp>
    <dsp:sp modelId="{1B2D332F-599A-45A5-B76A-47C8F2A6C06C}">
      <dsp:nvSpPr>
        <dsp:cNvPr id="0" name=""/>
        <dsp:cNvSpPr/>
      </dsp:nvSpPr>
      <dsp:spPr>
        <a:xfrm>
          <a:off x="2217494" y="737428"/>
          <a:ext cx="244406" cy="244381"/>
        </a:xfrm>
        <a:prstGeom prst="ellipse">
          <a:avLst/>
        </a:prstGeom>
        <a:solidFill>
          <a:schemeClr val="accent3">
            <a:hueOff val="-265235"/>
            <a:satOff val="-7170"/>
            <a:lumOff val="-148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140E4-A74F-49DE-84D6-05823029DF0E}">
      <dsp:nvSpPr>
        <dsp:cNvPr id="0" name=""/>
        <dsp:cNvSpPr/>
      </dsp:nvSpPr>
      <dsp:spPr>
        <a:xfrm>
          <a:off x="4891861" y="246295"/>
          <a:ext cx="244406" cy="244381"/>
        </a:xfrm>
        <a:prstGeom prst="ellipse">
          <a:avLst/>
        </a:prstGeom>
        <a:solidFill>
          <a:schemeClr val="accent3">
            <a:hueOff val="-280837"/>
            <a:satOff val="-7592"/>
            <a:lumOff val="-156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6B20C1-ECEF-4FAE-A516-B6D9E04228A3}">
      <dsp:nvSpPr>
        <dsp:cNvPr id="0" name=""/>
        <dsp:cNvSpPr/>
      </dsp:nvSpPr>
      <dsp:spPr>
        <a:xfrm>
          <a:off x="2804756" y="1682584"/>
          <a:ext cx="2452056" cy="24520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b="1" kern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Autoavaliação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b="1" kern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b="1" kern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Escola</a:t>
          </a:r>
        </a:p>
      </dsp:txBody>
      <dsp:txXfrm>
        <a:off x="3163851" y="2041679"/>
        <a:ext cx="1733866" cy="1733866"/>
      </dsp:txXfrm>
    </dsp:sp>
    <dsp:sp modelId="{4333778D-37E1-4E6D-8360-6F84533429D5}">
      <dsp:nvSpPr>
        <dsp:cNvPr id="0" name=""/>
        <dsp:cNvSpPr/>
      </dsp:nvSpPr>
      <dsp:spPr>
        <a:xfrm rot="16200000">
          <a:off x="4001024" y="1635078"/>
          <a:ext cx="59520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59520" y="177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029296" y="1651336"/>
        <a:ext cx="2976" cy="2976"/>
      </dsp:txXfrm>
    </dsp:sp>
    <dsp:sp modelId="{3EDE6928-6B53-4EFA-9837-8D89E9DEA80E}">
      <dsp:nvSpPr>
        <dsp:cNvPr id="0" name=""/>
        <dsp:cNvSpPr/>
      </dsp:nvSpPr>
      <dsp:spPr>
        <a:xfrm>
          <a:off x="3229453" y="20402"/>
          <a:ext cx="1602661" cy="16026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Projeto Educativo</a:t>
          </a:r>
          <a:endParaRPr lang="pt-PT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64157" y="255106"/>
        <a:ext cx="1133253" cy="1133253"/>
      </dsp:txXfrm>
    </dsp:sp>
    <dsp:sp modelId="{688C6321-CBC3-495C-9F76-97AADA4E40F1}">
      <dsp:nvSpPr>
        <dsp:cNvPr id="0" name=""/>
        <dsp:cNvSpPr/>
      </dsp:nvSpPr>
      <dsp:spPr>
        <a:xfrm rot="20693383">
          <a:off x="5212775" y="2558840"/>
          <a:ext cx="95353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95353" y="177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5258068" y="2574202"/>
        <a:ext cx="4767" cy="4767"/>
      </dsp:txXfrm>
    </dsp:sp>
    <dsp:sp modelId="{61FB2C07-C798-46A8-8E78-9B6C61D7C5C7}">
      <dsp:nvSpPr>
        <dsp:cNvPr id="0" name=""/>
        <dsp:cNvSpPr/>
      </dsp:nvSpPr>
      <dsp:spPr>
        <a:xfrm>
          <a:off x="5273027" y="1519659"/>
          <a:ext cx="1735522" cy="163844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Atividades subjacentes às aprendizagens</a:t>
          </a:r>
        </a:p>
      </dsp:txBody>
      <dsp:txXfrm>
        <a:off x="5527188" y="1759604"/>
        <a:ext cx="1227200" cy="1158559"/>
      </dsp:txXfrm>
    </dsp:sp>
    <dsp:sp modelId="{4B2D323C-3535-46E6-B324-4DD9336B75B4}">
      <dsp:nvSpPr>
        <dsp:cNvPr id="0" name=""/>
        <dsp:cNvSpPr/>
      </dsp:nvSpPr>
      <dsp:spPr>
        <a:xfrm rot="2856794">
          <a:off x="4842272" y="3830461"/>
          <a:ext cx="92164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92164" y="177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886050" y="3845903"/>
        <a:ext cx="4608" cy="4608"/>
      </dsp:txXfrm>
    </dsp:sp>
    <dsp:sp modelId="{38F7CD8C-27F6-45C8-BF3F-5D0D594454B6}">
      <dsp:nvSpPr>
        <dsp:cNvPr id="0" name=""/>
        <dsp:cNvSpPr/>
      </dsp:nvSpPr>
      <dsp:spPr>
        <a:xfrm>
          <a:off x="4589945" y="3701713"/>
          <a:ext cx="1792160" cy="160266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Órgãos de administração e gestão</a:t>
          </a:r>
        </a:p>
      </dsp:txBody>
      <dsp:txXfrm>
        <a:off x="4852401" y="3936417"/>
        <a:ext cx="1267248" cy="1133253"/>
      </dsp:txXfrm>
    </dsp:sp>
    <dsp:sp modelId="{07C4879A-C1A5-4E2E-B9A4-6E0186CE830F}">
      <dsp:nvSpPr>
        <dsp:cNvPr id="0" name=""/>
        <dsp:cNvSpPr/>
      </dsp:nvSpPr>
      <dsp:spPr>
        <a:xfrm rot="7560000">
          <a:off x="3262890" y="3906821"/>
          <a:ext cx="59520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59520" y="177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 rot="10800000">
        <a:off x="3291162" y="3923079"/>
        <a:ext cx="2976" cy="2976"/>
      </dsp:txXfrm>
    </dsp:sp>
    <dsp:sp modelId="{140EB440-F451-454D-A5C9-1B3F1C7F130E}">
      <dsp:nvSpPr>
        <dsp:cNvPr id="0" name=""/>
        <dsp:cNvSpPr/>
      </dsp:nvSpPr>
      <dsp:spPr>
        <a:xfrm>
          <a:off x="2002816" y="3795603"/>
          <a:ext cx="1602661" cy="16026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Sucesso escolar</a:t>
          </a:r>
        </a:p>
      </dsp:txBody>
      <dsp:txXfrm>
        <a:off x="2237520" y="4030307"/>
        <a:ext cx="1133253" cy="1133253"/>
      </dsp:txXfrm>
    </dsp:sp>
    <dsp:sp modelId="{5E37386A-5576-4375-BC4D-6365D8D67799}">
      <dsp:nvSpPr>
        <dsp:cNvPr id="0" name=""/>
        <dsp:cNvSpPr/>
      </dsp:nvSpPr>
      <dsp:spPr>
        <a:xfrm rot="11880000">
          <a:off x="2806698" y="2502806"/>
          <a:ext cx="59520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59520" y="177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 rot="10800000">
        <a:off x="2834970" y="2519064"/>
        <a:ext cx="2976" cy="2976"/>
      </dsp:txXfrm>
    </dsp:sp>
    <dsp:sp modelId="{51922E4C-3217-44D5-BE5C-FED6011BCA95}">
      <dsp:nvSpPr>
        <dsp:cNvPr id="0" name=""/>
        <dsp:cNvSpPr/>
      </dsp:nvSpPr>
      <dsp:spPr>
        <a:xfrm>
          <a:off x="1244713" y="1462400"/>
          <a:ext cx="1602661" cy="160266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Cultura de colaboração</a:t>
          </a:r>
        </a:p>
      </dsp:txBody>
      <dsp:txXfrm>
        <a:off x="1479417" y="1697104"/>
        <a:ext cx="1133253" cy="11332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6EA86-F8F7-49A5-8715-7084E2213FC4}">
      <dsp:nvSpPr>
        <dsp:cNvPr id="0" name=""/>
        <dsp:cNvSpPr/>
      </dsp:nvSpPr>
      <dsp:spPr>
        <a:xfrm>
          <a:off x="1783511" y="455"/>
          <a:ext cx="2675268" cy="17761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800" kern="1200" dirty="0"/>
            <a:t> Em diversos momentos ao longo de todo o ciclo avaliativo</a:t>
          </a:r>
        </a:p>
      </dsp:txBody>
      <dsp:txXfrm>
        <a:off x="1783511" y="222473"/>
        <a:ext cx="2009213" cy="1332110"/>
      </dsp:txXfrm>
    </dsp:sp>
    <dsp:sp modelId="{88DEB96A-575D-4EED-AF48-A653F322A662}">
      <dsp:nvSpPr>
        <dsp:cNvPr id="0" name=""/>
        <dsp:cNvSpPr/>
      </dsp:nvSpPr>
      <dsp:spPr>
        <a:xfrm>
          <a:off x="0" y="455"/>
          <a:ext cx="1783512" cy="17761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900" kern="1200" dirty="0"/>
            <a:t>Quando?</a:t>
          </a:r>
        </a:p>
      </dsp:txBody>
      <dsp:txXfrm>
        <a:off x="86704" y="87159"/>
        <a:ext cx="1610104" cy="1602738"/>
      </dsp:txXfrm>
    </dsp:sp>
    <dsp:sp modelId="{4BFABBF2-C49D-4E10-A3FB-2776012B3C28}">
      <dsp:nvSpPr>
        <dsp:cNvPr id="0" name=""/>
        <dsp:cNvSpPr/>
      </dsp:nvSpPr>
      <dsp:spPr>
        <a:xfrm>
          <a:off x="1783511" y="1954216"/>
          <a:ext cx="2675268" cy="177614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800" kern="1200" dirty="0"/>
            <a:t>Reuniões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800" kern="1200" dirty="0"/>
            <a:t>Documentos internos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800" kern="1200" dirty="0"/>
            <a:t>Folheto informativo</a:t>
          </a:r>
        </a:p>
      </dsp:txBody>
      <dsp:txXfrm>
        <a:off x="1783511" y="2176234"/>
        <a:ext cx="2009213" cy="1332110"/>
      </dsp:txXfrm>
    </dsp:sp>
    <dsp:sp modelId="{A44194D7-9B34-499E-B917-9EABD115C319}">
      <dsp:nvSpPr>
        <dsp:cNvPr id="0" name=""/>
        <dsp:cNvSpPr/>
      </dsp:nvSpPr>
      <dsp:spPr>
        <a:xfrm>
          <a:off x="0" y="1954216"/>
          <a:ext cx="1783512" cy="177614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900" kern="1200" dirty="0"/>
            <a:t>Como?</a:t>
          </a:r>
        </a:p>
      </dsp:txBody>
      <dsp:txXfrm>
        <a:off x="86704" y="2040920"/>
        <a:ext cx="1610104" cy="16027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C911B-6714-4E79-A238-BD6C39F74060}">
      <dsp:nvSpPr>
        <dsp:cNvPr id="0" name=""/>
        <dsp:cNvSpPr/>
      </dsp:nvSpPr>
      <dsp:spPr>
        <a:xfrm>
          <a:off x="2260281" y="2478660"/>
          <a:ext cx="1920627" cy="1801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/>
            <a:t>Participação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/>
            <a:t> no processo de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b="1" kern="1200" dirty="0"/>
            <a:t> Autoavaliação </a:t>
          </a:r>
        </a:p>
      </dsp:txBody>
      <dsp:txXfrm>
        <a:off x="2541550" y="2742551"/>
        <a:ext cx="1358089" cy="1274178"/>
      </dsp:txXfrm>
    </dsp:sp>
    <dsp:sp modelId="{A4AA1177-7A2F-40E7-BD35-491A9D9F44AF}">
      <dsp:nvSpPr>
        <dsp:cNvPr id="0" name=""/>
        <dsp:cNvSpPr/>
      </dsp:nvSpPr>
      <dsp:spPr>
        <a:xfrm rot="10800000">
          <a:off x="787853" y="3143432"/>
          <a:ext cx="1391444" cy="47241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684301-89DD-4135-B4C7-DB0D43DE812A}">
      <dsp:nvSpPr>
        <dsp:cNvPr id="0" name=""/>
        <dsp:cNvSpPr/>
      </dsp:nvSpPr>
      <dsp:spPr>
        <a:xfrm>
          <a:off x="493" y="2749752"/>
          <a:ext cx="1574719" cy="12597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Pessoal Docente</a:t>
          </a:r>
        </a:p>
      </dsp:txBody>
      <dsp:txXfrm>
        <a:off x="37391" y="2786650"/>
        <a:ext cx="1500923" cy="1185979"/>
      </dsp:txXfrm>
    </dsp:sp>
    <dsp:sp modelId="{801C1492-A896-44C9-89D9-0DEF9C1E5C63}">
      <dsp:nvSpPr>
        <dsp:cNvPr id="0" name=""/>
        <dsp:cNvSpPr/>
      </dsp:nvSpPr>
      <dsp:spPr>
        <a:xfrm rot="13500000">
          <a:off x="1292312" y="1925560"/>
          <a:ext cx="1420819" cy="472415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5EE70-6E9B-4068-9790-08D33B98F9BE}">
      <dsp:nvSpPr>
        <dsp:cNvPr id="0" name=""/>
        <dsp:cNvSpPr/>
      </dsp:nvSpPr>
      <dsp:spPr>
        <a:xfrm>
          <a:off x="713026" y="1029544"/>
          <a:ext cx="1574719" cy="12597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Pessoal Não Docente</a:t>
          </a:r>
        </a:p>
      </dsp:txBody>
      <dsp:txXfrm>
        <a:off x="749924" y="1066442"/>
        <a:ext cx="1500923" cy="1185979"/>
      </dsp:txXfrm>
    </dsp:sp>
    <dsp:sp modelId="{55C0B9AF-C239-4A95-9943-2AD4EC904AA1}">
      <dsp:nvSpPr>
        <dsp:cNvPr id="0" name=""/>
        <dsp:cNvSpPr/>
      </dsp:nvSpPr>
      <dsp:spPr>
        <a:xfrm rot="16200000">
          <a:off x="2496837" y="1434448"/>
          <a:ext cx="1447514" cy="47241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01275-4FF3-4A41-800F-C8EB8E2B9F63}">
      <dsp:nvSpPr>
        <dsp:cNvPr id="0" name=""/>
        <dsp:cNvSpPr/>
      </dsp:nvSpPr>
      <dsp:spPr>
        <a:xfrm>
          <a:off x="2433235" y="317010"/>
          <a:ext cx="1574719" cy="12597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Alunos</a:t>
          </a:r>
        </a:p>
      </dsp:txBody>
      <dsp:txXfrm>
        <a:off x="2470133" y="353908"/>
        <a:ext cx="1500923" cy="1185979"/>
      </dsp:txXfrm>
    </dsp:sp>
    <dsp:sp modelId="{BC855066-CCD3-46D2-ABC2-5FE26226EE53}">
      <dsp:nvSpPr>
        <dsp:cNvPr id="0" name=""/>
        <dsp:cNvSpPr/>
      </dsp:nvSpPr>
      <dsp:spPr>
        <a:xfrm rot="18900000">
          <a:off x="3728058" y="1925560"/>
          <a:ext cx="1420819" cy="472415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5F8DE-CDA9-4C52-A273-E0286DACA832}">
      <dsp:nvSpPr>
        <dsp:cNvPr id="0" name=""/>
        <dsp:cNvSpPr/>
      </dsp:nvSpPr>
      <dsp:spPr>
        <a:xfrm>
          <a:off x="4153443" y="1029544"/>
          <a:ext cx="1574719" cy="12597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Pais/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Encarregados de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 Educação</a:t>
          </a:r>
        </a:p>
      </dsp:txBody>
      <dsp:txXfrm>
        <a:off x="4190341" y="1066442"/>
        <a:ext cx="1500923" cy="1185979"/>
      </dsp:txXfrm>
    </dsp:sp>
    <dsp:sp modelId="{F5A35187-7D91-480D-986A-F52C976D706B}">
      <dsp:nvSpPr>
        <dsp:cNvPr id="0" name=""/>
        <dsp:cNvSpPr/>
      </dsp:nvSpPr>
      <dsp:spPr>
        <a:xfrm>
          <a:off x="4261892" y="3143432"/>
          <a:ext cx="1391444" cy="472415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7E8481-FF20-4D8B-875D-5374D1DCDFC1}">
      <dsp:nvSpPr>
        <dsp:cNvPr id="0" name=""/>
        <dsp:cNvSpPr/>
      </dsp:nvSpPr>
      <dsp:spPr>
        <a:xfrm>
          <a:off x="4865976" y="2749752"/>
          <a:ext cx="1574719" cy="125977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Representantes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 da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 Comunidade</a:t>
          </a:r>
        </a:p>
      </dsp:txBody>
      <dsp:txXfrm>
        <a:off x="4902874" y="2786650"/>
        <a:ext cx="1500923" cy="11859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17C16-1E5D-4CD9-BB72-97AAD3C90033}">
      <dsp:nvSpPr>
        <dsp:cNvPr id="0" name=""/>
        <dsp:cNvSpPr/>
      </dsp:nvSpPr>
      <dsp:spPr>
        <a:xfrm>
          <a:off x="3734141" y="2214816"/>
          <a:ext cx="1579361" cy="15793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Participação coletiva</a:t>
          </a:r>
        </a:p>
      </dsp:txBody>
      <dsp:txXfrm>
        <a:off x="3965433" y="2446108"/>
        <a:ext cx="1116777" cy="1116777"/>
      </dsp:txXfrm>
    </dsp:sp>
    <dsp:sp modelId="{76D02FB9-8B99-41AA-8319-AD2BB5942553}">
      <dsp:nvSpPr>
        <dsp:cNvPr id="0" name=""/>
        <dsp:cNvSpPr/>
      </dsp:nvSpPr>
      <dsp:spPr>
        <a:xfrm rot="16200000">
          <a:off x="4356521" y="1640134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1797720"/>
        <a:ext cx="234220" cy="322190"/>
      </dsp:txXfrm>
    </dsp:sp>
    <dsp:sp modelId="{1BA3F775-5F4E-43A2-8114-19B6303F2DD3}">
      <dsp:nvSpPr>
        <dsp:cNvPr id="0" name=""/>
        <dsp:cNvSpPr/>
      </dsp:nvSpPr>
      <dsp:spPr>
        <a:xfrm>
          <a:off x="3734141" y="4133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pt-PT" sz="1500" kern="1200" dirty="0" err="1"/>
            <a:t>Credibilida-de</a:t>
          </a:r>
          <a:endParaRPr lang="pt-PT" sz="1500" kern="1200" dirty="0"/>
        </a:p>
      </dsp:txBody>
      <dsp:txXfrm>
        <a:off x="3965433" y="235425"/>
        <a:ext cx="1116777" cy="1116777"/>
      </dsp:txXfrm>
    </dsp:sp>
    <dsp:sp modelId="{ADBA15A3-1F4E-4CAA-9594-8C4E4DB9AA3C}">
      <dsp:nvSpPr>
        <dsp:cNvPr id="0" name=""/>
        <dsp:cNvSpPr/>
      </dsp:nvSpPr>
      <dsp:spPr>
        <a:xfrm rot="19800000">
          <a:off x="5305574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2320561"/>
        <a:ext cx="234220" cy="322190"/>
      </dsp:txXfrm>
    </dsp:sp>
    <dsp:sp modelId="{0953EB17-E369-4968-82C1-39B0AE8800F1}">
      <dsp:nvSpPr>
        <dsp:cNvPr id="0" name=""/>
        <dsp:cNvSpPr/>
      </dsp:nvSpPr>
      <dsp:spPr>
        <a:xfrm>
          <a:off x="5648649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Visão abrangente</a:t>
          </a:r>
        </a:p>
      </dsp:txBody>
      <dsp:txXfrm>
        <a:off x="5879941" y="1340767"/>
        <a:ext cx="1116777" cy="1116777"/>
      </dsp:txXfrm>
    </dsp:sp>
    <dsp:sp modelId="{C8D22C9D-163A-4CCF-BFB9-254779A6FF51}">
      <dsp:nvSpPr>
        <dsp:cNvPr id="0" name=""/>
        <dsp:cNvSpPr/>
      </dsp:nvSpPr>
      <dsp:spPr>
        <a:xfrm rot="1800000">
          <a:off x="5305574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3366242"/>
        <a:ext cx="234220" cy="322190"/>
      </dsp:txXfrm>
    </dsp:sp>
    <dsp:sp modelId="{2BC18B76-3687-42DC-BA70-FB272EE403C6}">
      <dsp:nvSpPr>
        <dsp:cNvPr id="0" name=""/>
        <dsp:cNvSpPr/>
      </dsp:nvSpPr>
      <dsp:spPr>
        <a:xfrm>
          <a:off x="5648649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Negociação e criação de consensos</a:t>
          </a:r>
        </a:p>
      </dsp:txBody>
      <dsp:txXfrm>
        <a:off x="5879941" y="3551450"/>
        <a:ext cx="1116777" cy="1116777"/>
      </dsp:txXfrm>
    </dsp:sp>
    <dsp:sp modelId="{36523026-A73B-406A-990F-B6A91AF15583}">
      <dsp:nvSpPr>
        <dsp:cNvPr id="0" name=""/>
        <dsp:cNvSpPr/>
      </dsp:nvSpPr>
      <dsp:spPr>
        <a:xfrm rot="5400000">
          <a:off x="4356521" y="3831877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3889083"/>
        <a:ext cx="234220" cy="322190"/>
      </dsp:txXfrm>
    </dsp:sp>
    <dsp:sp modelId="{50A5CF0A-0BEA-4F44-8D05-88656641A515}">
      <dsp:nvSpPr>
        <dsp:cNvPr id="0" name=""/>
        <dsp:cNvSpPr/>
      </dsp:nvSpPr>
      <dsp:spPr>
        <a:xfrm>
          <a:off x="3734141" y="4425499"/>
          <a:ext cx="1579361" cy="157936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 err="1"/>
            <a:t>Recetivida-de</a:t>
          </a:r>
          <a:r>
            <a:rPr lang="pt-PT" sz="1500" kern="1200" dirty="0"/>
            <a:t> face à mudança</a:t>
          </a:r>
        </a:p>
      </dsp:txBody>
      <dsp:txXfrm>
        <a:off x="3965433" y="4656791"/>
        <a:ext cx="1116777" cy="1116777"/>
      </dsp:txXfrm>
    </dsp:sp>
    <dsp:sp modelId="{C9683432-45A0-4045-A93E-5B210CA1BB0F}">
      <dsp:nvSpPr>
        <dsp:cNvPr id="0" name=""/>
        <dsp:cNvSpPr/>
      </dsp:nvSpPr>
      <dsp:spPr>
        <a:xfrm rot="9000000">
          <a:off x="3407468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3366242"/>
        <a:ext cx="234220" cy="322190"/>
      </dsp:txXfrm>
    </dsp:sp>
    <dsp:sp modelId="{75553737-527A-4227-BAB4-A9CA3E269E92}">
      <dsp:nvSpPr>
        <dsp:cNvPr id="0" name=""/>
        <dsp:cNvSpPr/>
      </dsp:nvSpPr>
      <dsp:spPr>
        <a:xfrm>
          <a:off x="1819633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Postura </a:t>
          </a:r>
          <a:r>
            <a:rPr lang="pt-PT" sz="1500" kern="1200" dirty="0" err="1"/>
            <a:t>autorrefle-xiva</a:t>
          </a:r>
          <a:endParaRPr lang="pt-PT" sz="1500" kern="1200" dirty="0"/>
        </a:p>
      </dsp:txBody>
      <dsp:txXfrm>
        <a:off x="2050925" y="3551450"/>
        <a:ext cx="1116777" cy="1116777"/>
      </dsp:txXfrm>
    </dsp:sp>
    <dsp:sp modelId="{81B9E3BA-C266-430F-B499-6CB9D35837AF}">
      <dsp:nvSpPr>
        <dsp:cNvPr id="0" name=""/>
        <dsp:cNvSpPr/>
      </dsp:nvSpPr>
      <dsp:spPr>
        <a:xfrm rot="12600000">
          <a:off x="3407468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2320561"/>
        <a:ext cx="234220" cy="322190"/>
      </dsp:txXfrm>
    </dsp:sp>
    <dsp:sp modelId="{917ECD8B-8860-439A-8255-9EE33BCD6D3F}">
      <dsp:nvSpPr>
        <dsp:cNvPr id="0" name=""/>
        <dsp:cNvSpPr/>
      </dsp:nvSpPr>
      <dsp:spPr>
        <a:xfrm>
          <a:off x="1819633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 err="1"/>
            <a:t>Responsabi-lização</a:t>
          </a:r>
          <a:endParaRPr lang="pt-PT" sz="1600" kern="1200" dirty="0"/>
        </a:p>
      </dsp:txBody>
      <dsp:txXfrm>
        <a:off x="2050925" y="1340767"/>
        <a:ext cx="1116777" cy="11167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17C16-1E5D-4CD9-BB72-97AAD3C90033}">
      <dsp:nvSpPr>
        <dsp:cNvPr id="0" name=""/>
        <dsp:cNvSpPr/>
      </dsp:nvSpPr>
      <dsp:spPr>
        <a:xfrm>
          <a:off x="3734141" y="2214816"/>
          <a:ext cx="1579361" cy="15793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Participação coletiva</a:t>
          </a:r>
        </a:p>
      </dsp:txBody>
      <dsp:txXfrm>
        <a:off x="3965433" y="2446108"/>
        <a:ext cx="1116777" cy="1116777"/>
      </dsp:txXfrm>
    </dsp:sp>
    <dsp:sp modelId="{76D02FB9-8B99-41AA-8319-AD2BB5942553}">
      <dsp:nvSpPr>
        <dsp:cNvPr id="0" name=""/>
        <dsp:cNvSpPr/>
      </dsp:nvSpPr>
      <dsp:spPr>
        <a:xfrm rot="16200000">
          <a:off x="4356521" y="1640134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1797720"/>
        <a:ext cx="234220" cy="322190"/>
      </dsp:txXfrm>
    </dsp:sp>
    <dsp:sp modelId="{1BA3F775-5F4E-43A2-8114-19B6303F2DD3}">
      <dsp:nvSpPr>
        <dsp:cNvPr id="0" name=""/>
        <dsp:cNvSpPr/>
      </dsp:nvSpPr>
      <dsp:spPr>
        <a:xfrm>
          <a:off x="3734141" y="4133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pt-PT" sz="1500" kern="1200" dirty="0" err="1"/>
            <a:t>Credibilida-de</a:t>
          </a:r>
          <a:endParaRPr lang="pt-PT" sz="1500" kern="1200" dirty="0"/>
        </a:p>
      </dsp:txBody>
      <dsp:txXfrm>
        <a:off x="3965433" y="235425"/>
        <a:ext cx="1116777" cy="1116777"/>
      </dsp:txXfrm>
    </dsp:sp>
    <dsp:sp modelId="{ADBA15A3-1F4E-4CAA-9594-8C4E4DB9AA3C}">
      <dsp:nvSpPr>
        <dsp:cNvPr id="0" name=""/>
        <dsp:cNvSpPr/>
      </dsp:nvSpPr>
      <dsp:spPr>
        <a:xfrm rot="19800000">
          <a:off x="5305574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2320561"/>
        <a:ext cx="234220" cy="322190"/>
      </dsp:txXfrm>
    </dsp:sp>
    <dsp:sp modelId="{0953EB17-E369-4968-82C1-39B0AE8800F1}">
      <dsp:nvSpPr>
        <dsp:cNvPr id="0" name=""/>
        <dsp:cNvSpPr/>
      </dsp:nvSpPr>
      <dsp:spPr>
        <a:xfrm>
          <a:off x="5648649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Visão abrangente</a:t>
          </a:r>
        </a:p>
      </dsp:txBody>
      <dsp:txXfrm>
        <a:off x="5879941" y="1340767"/>
        <a:ext cx="1116777" cy="1116777"/>
      </dsp:txXfrm>
    </dsp:sp>
    <dsp:sp modelId="{C8D22C9D-163A-4CCF-BFB9-254779A6FF51}">
      <dsp:nvSpPr>
        <dsp:cNvPr id="0" name=""/>
        <dsp:cNvSpPr/>
      </dsp:nvSpPr>
      <dsp:spPr>
        <a:xfrm rot="1800000">
          <a:off x="5305574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3366242"/>
        <a:ext cx="234220" cy="322190"/>
      </dsp:txXfrm>
    </dsp:sp>
    <dsp:sp modelId="{2BC18B76-3687-42DC-BA70-FB272EE403C6}">
      <dsp:nvSpPr>
        <dsp:cNvPr id="0" name=""/>
        <dsp:cNvSpPr/>
      </dsp:nvSpPr>
      <dsp:spPr>
        <a:xfrm>
          <a:off x="5648649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Negociação e criação de consensos</a:t>
          </a:r>
        </a:p>
      </dsp:txBody>
      <dsp:txXfrm>
        <a:off x="5879941" y="3551450"/>
        <a:ext cx="1116777" cy="1116777"/>
      </dsp:txXfrm>
    </dsp:sp>
    <dsp:sp modelId="{36523026-A73B-406A-990F-B6A91AF15583}">
      <dsp:nvSpPr>
        <dsp:cNvPr id="0" name=""/>
        <dsp:cNvSpPr/>
      </dsp:nvSpPr>
      <dsp:spPr>
        <a:xfrm rot="5400000">
          <a:off x="4356521" y="3831877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3889083"/>
        <a:ext cx="234220" cy="322190"/>
      </dsp:txXfrm>
    </dsp:sp>
    <dsp:sp modelId="{50A5CF0A-0BEA-4F44-8D05-88656641A515}">
      <dsp:nvSpPr>
        <dsp:cNvPr id="0" name=""/>
        <dsp:cNvSpPr/>
      </dsp:nvSpPr>
      <dsp:spPr>
        <a:xfrm>
          <a:off x="3734141" y="4425499"/>
          <a:ext cx="1579361" cy="157936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Recetividade face à mudança</a:t>
          </a:r>
        </a:p>
      </dsp:txBody>
      <dsp:txXfrm>
        <a:off x="3965433" y="4656791"/>
        <a:ext cx="1116777" cy="1116777"/>
      </dsp:txXfrm>
    </dsp:sp>
    <dsp:sp modelId="{C9683432-45A0-4045-A93E-5B210CA1BB0F}">
      <dsp:nvSpPr>
        <dsp:cNvPr id="0" name=""/>
        <dsp:cNvSpPr/>
      </dsp:nvSpPr>
      <dsp:spPr>
        <a:xfrm rot="9000000">
          <a:off x="3407468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3366242"/>
        <a:ext cx="234220" cy="322190"/>
      </dsp:txXfrm>
    </dsp:sp>
    <dsp:sp modelId="{75553737-527A-4227-BAB4-A9CA3E269E92}">
      <dsp:nvSpPr>
        <dsp:cNvPr id="0" name=""/>
        <dsp:cNvSpPr/>
      </dsp:nvSpPr>
      <dsp:spPr>
        <a:xfrm>
          <a:off x="1819633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Postura </a:t>
          </a:r>
          <a:r>
            <a:rPr lang="pt-PT" sz="1500" kern="1200" dirty="0" err="1"/>
            <a:t>autorrefle-xiva</a:t>
          </a:r>
          <a:endParaRPr lang="pt-PT" sz="1500" kern="1200" dirty="0"/>
        </a:p>
      </dsp:txBody>
      <dsp:txXfrm>
        <a:off x="2050925" y="3551450"/>
        <a:ext cx="1116777" cy="1116777"/>
      </dsp:txXfrm>
    </dsp:sp>
    <dsp:sp modelId="{81B9E3BA-C266-430F-B499-6CB9D35837AF}">
      <dsp:nvSpPr>
        <dsp:cNvPr id="0" name=""/>
        <dsp:cNvSpPr/>
      </dsp:nvSpPr>
      <dsp:spPr>
        <a:xfrm rot="12600000">
          <a:off x="3407468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2320561"/>
        <a:ext cx="234220" cy="322190"/>
      </dsp:txXfrm>
    </dsp:sp>
    <dsp:sp modelId="{917ECD8B-8860-439A-8255-9EE33BCD6D3F}">
      <dsp:nvSpPr>
        <dsp:cNvPr id="0" name=""/>
        <dsp:cNvSpPr/>
      </dsp:nvSpPr>
      <dsp:spPr>
        <a:xfrm>
          <a:off x="1819633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 err="1"/>
            <a:t>Responsabi-lização</a:t>
          </a:r>
          <a:endParaRPr lang="pt-PT" sz="1600" kern="1200" dirty="0"/>
        </a:p>
      </dsp:txBody>
      <dsp:txXfrm>
        <a:off x="2050925" y="1340767"/>
        <a:ext cx="1116777" cy="11167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17C16-1E5D-4CD9-BB72-97AAD3C90033}">
      <dsp:nvSpPr>
        <dsp:cNvPr id="0" name=""/>
        <dsp:cNvSpPr/>
      </dsp:nvSpPr>
      <dsp:spPr>
        <a:xfrm>
          <a:off x="3734141" y="2214816"/>
          <a:ext cx="1579361" cy="15793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Participação coletiva</a:t>
          </a:r>
        </a:p>
      </dsp:txBody>
      <dsp:txXfrm>
        <a:off x="3965433" y="2446108"/>
        <a:ext cx="1116777" cy="1116777"/>
      </dsp:txXfrm>
    </dsp:sp>
    <dsp:sp modelId="{76D02FB9-8B99-41AA-8319-AD2BB5942553}">
      <dsp:nvSpPr>
        <dsp:cNvPr id="0" name=""/>
        <dsp:cNvSpPr/>
      </dsp:nvSpPr>
      <dsp:spPr>
        <a:xfrm rot="16200000">
          <a:off x="4356521" y="1640134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1797720"/>
        <a:ext cx="234220" cy="322190"/>
      </dsp:txXfrm>
    </dsp:sp>
    <dsp:sp modelId="{1BA3F775-5F4E-43A2-8114-19B6303F2DD3}">
      <dsp:nvSpPr>
        <dsp:cNvPr id="0" name=""/>
        <dsp:cNvSpPr/>
      </dsp:nvSpPr>
      <dsp:spPr>
        <a:xfrm>
          <a:off x="3734141" y="4133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pt-PT" sz="1500" kern="1200" dirty="0" err="1"/>
            <a:t>Credibilida-de</a:t>
          </a:r>
          <a:endParaRPr lang="pt-PT" sz="1500" kern="1200" dirty="0"/>
        </a:p>
      </dsp:txBody>
      <dsp:txXfrm>
        <a:off x="3965433" y="235425"/>
        <a:ext cx="1116777" cy="1116777"/>
      </dsp:txXfrm>
    </dsp:sp>
    <dsp:sp modelId="{ADBA15A3-1F4E-4CAA-9594-8C4E4DB9AA3C}">
      <dsp:nvSpPr>
        <dsp:cNvPr id="0" name=""/>
        <dsp:cNvSpPr/>
      </dsp:nvSpPr>
      <dsp:spPr>
        <a:xfrm rot="19800000">
          <a:off x="5305574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2320561"/>
        <a:ext cx="234220" cy="322190"/>
      </dsp:txXfrm>
    </dsp:sp>
    <dsp:sp modelId="{0953EB17-E369-4968-82C1-39B0AE8800F1}">
      <dsp:nvSpPr>
        <dsp:cNvPr id="0" name=""/>
        <dsp:cNvSpPr/>
      </dsp:nvSpPr>
      <dsp:spPr>
        <a:xfrm>
          <a:off x="5648649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Visão abrangente</a:t>
          </a:r>
        </a:p>
      </dsp:txBody>
      <dsp:txXfrm>
        <a:off x="5879941" y="1340767"/>
        <a:ext cx="1116777" cy="1116777"/>
      </dsp:txXfrm>
    </dsp:sp>
    <dsp:sp modelId="{C8D22C9D-163A-4CCF-BFB9-254779A6FF51}">
      <dsp:nvSpPr>
        <dsp:cNvPr id="0" name=""/>
        <dsp:cNvSpPr/>
      </dsp:nvSpPr>
      <dsp:spPr>
        <a:xfrm rot="1800000">
          <a:off x="5305574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5312298" y="3366242"/>
        <a:ext cx="234220" cy="322190"/>
      </dsp:txXfrm>
    </dsp:sp>
    <dsp:sp modelId="{2BC18B76-3687-42DC-BA70-FB272EE403C6}">
      <dsp:nvSpPr>
        <dsp:cNvPr id="0" name=""/>
        <dsp:cNvSpPr/>
      </dsp:nvSpPr>
      <dsp:spPr>
        <a:xfrm>
          <a:off x="5648649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Negociação e criação de consensos</a:t>
          </a:r>
        </a:p>
      </dsp:txBody>
      <dsp:txXfrm>
        <a:off x="5879941" y="3551450"/>
        <a:ext cx="1116777" cy="1116777"/>
      </dsp:txXfrm>
    </dsp:sp>
    <dsp:sp modelId="{36523026-A73B-406A-990F-B6A91AF15583}">
      <dsp:nvSpPr>
        <dsp:cNvPr id="0" name=""/>
        <dsp:cNvSpPr/>
      </dsp:nvSpPr>
      <dsp:spPr>
        <a:xfrm rot="5400000">
          <a:off x="4356521" y="3831877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>
        <a:off x="4406711" y="3889083"/>
        <a:ext cx="234220" cy="322190"/>
      </dsp:txXfrm>
    </dsp:sp>
    <dsp:sp modelId="{50A5CF0A-0BEA-4F44-8D05-88656641A515}">
      <dsp:nvSpPr>
        <dsp:cNvPr id="0" name=""/>
        <dsp:cNvSpPr/>
      </dsp:nvSpPr>
      <dsp:spPr>
        <a:xfrm>
          <a:off x="3734141" y="4425499"/>
          <a:ext cx="1579361" cy="157936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 err="1"/>
            <a:t>Recetivida-de</a:t>
          </a:r>
          <a:r>
            <a:rPr lang="pt-PT" sz="1500" kern="1200" dirty="0"/>
            <a:t> face à mudança</a:t>
          </a:r>
        </a:p>
      </dsp:txBody>
      <dsp:txXfrm>
        <a:off x="3965433" y="4656791"/>
        <a:ext cx="1116777" cy="1116777"/>
      </dsp:txXfrm>
    </dsp:sp>
    <dsp:sp modelId="{C9683432-45A0-4045-A93E-5B210CA1BB0F}">
      <dsp:nvSpPr>
        <dsp:cNvPr id="0" name=""/>
        <dsp:cNvSpPr/>
      </dsp:nvSpPr>
      <dsp:spPr>
        <a:xfrm rot="9000000">
          <a:off x="3407468" y="3283941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3366242"/>
        <a:ext cx="234220" cy="322190"/>
      </dsp:txXfrm>
    </dsp:sp>
    <dsp:sp modelId="{75553737-527A-4227-BAB4-A9CA3E269E92}">
      <dsp:nvSpPr>
        <dsp:cNvPr id="0" name=""/>
        <dsp:cNvSpPr/>
      </dsp:nvSpPr>
      <dsp:spPr>
        <a:xfrm>
          <a:off x="1819633" y="3320158"/>
          <a:ext cx="1579361" cy="157936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Postura </a:t>
          </a:r>
          <a:r>
            <a:rPr lang="pt-PT" sz="1500" kern="1200" dirty="0" err="1"/>
            <a:t>autorrefle-xiva</a:t>
          </a:r>
          <a:endParaRPr lang="pt-PT" sz="1500" kern="1200" dirty="0"/>
        </a:p>
      </dsp:txBody>
      <dsp:txXfrm>
        <a:off x="2050925" y="3551450"/>
        <a:ext cx="1116777" cy="1116777"/>
      </dsp:txXfrm>
    </dsp:sp>
    <dsp:sp modelId="{81B9E3BA-C266-430F-B499-6CB9D35837AF}">
      <dsp:nvSpPr>
        <dsp:cNvPr id="0" name=""/>
        <dsp:cNvSpPr/>
      </dsp:nvSpPr>
      <dsp:spPr>
        <a:xfrm rot="12600000">
          <a:off x="3407468" y="2188070"/>
          <a:ext cx="334600" cy="536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200" kern="1200"/>
        </a:p>
      </dsp:txBody>
      <dsp:txXfrm rot="10800000">
        <a:off x="3501124" y="2320561"/>
        <a:ext cx="234220" cy="322190"/>
      </dsp:txXfrm>
    </dsp:sp>
    <dsp:sp modelId="{917ECD8B-8860-439A-8255-9EE33BCD6D3F}">
      <dsp:nvSpPr>
        <dsp:cNvPr id="0" name=""/>
        <dsp:cNvSpPr/>
      </dsp:nvSpPr>
      <dsp:spPr>
        <a:xfrm>
          <a:off x="1819633" y="1109475"/>
          <a:ext cx="1579361" cy="15793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 err="1"/>
            <a:t>Responsabi-lização</a:t>
          </a:r>
          <a:endParaRPr lang="pt-PT" sz="1600" kern="1200" dirty="0"/>
        </a:p>
      </dsp:txBody>
      <dsp:txXfrm>
        <a:off x="2050925" y="1340767"/>
        <a:ext cx="1116777" cy="1116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9AECBC47-BBB3-4C52-B3C6-D1B19A4F8602}" type="datetimeFigureOut">
              <a:rPr lang="pt-PT" smtClean="0"/>
              <a:t>23/02/2018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542925" y="1206500"/>
            <a:ext cx="5791200" cy="32591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6" tIns="47238" rIns="94476" bIns="47238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7705" y="4647317"/>
            <a:ext cx="5501640" cy="3802350"/>
          </a:xfrm>
          <a:prstGeom prst="rect">
            <a:avLst/>
          </a:prstGeom>
        </p:spPr>
        <p:txBody>
          <a:bodyPr vert="horz" lIns="94476" tIns="47238" rIns="94476" bIns="47238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95404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A6C76B3D-7C72-4CE8-A723-D7E286B7F3C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442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0844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 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9521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3684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68243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9197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0698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21131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6072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6475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264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5876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011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8063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0347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 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0900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 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76B3D-7C72-4CE8-A723-D7E286B7F3CF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052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23/02/2018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23/02/2018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Práticas de Autoavaliação de Escola                                   |                      23 de fevereiro de 2018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8.xml"/><Relationship Id="rId18" Type="http://schemas.microsoft.com/office/2007/relationships/diagramDrawing" Target="../diagrams/drawing9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openxmlformats.org/officeDocument/2006/relationships/diagramColors" Target="../diagrams/colors8.xml"/><Relationship Id="rId17" Type="http://schemas.openxmlformats.org/officeDocument/2006/relationships/diagramColors" Target="../diagrams/colors9.xml"/><Relationship Id="rId2" Type="http://schemas.openxmlformats.org/officeDocument/2006/relationships/notesSlide" Target="../notesSlides/notesSlide14.xml"/><Relationship Id="rId16" Type="http://schemas.openxmlformats.org/officeDocument/2006/relationships/diagramQuickStyle" Target="../diagrams/quickStyl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11" Type="http://schemas.openxmlformats.org/officeDocument/2006/relationships/diagramQuickStyle" Target="../diagrams/quickStyle8.xml"/><Relationship Id="rId5" Type="http://schemas.openxmlformats.org/officeDocument/2006/relationships/diagramQuickStyle" Target="../diagrams/quickStyle7.xml"/><Relationship Id="rId15" Type="http://schemas.openxmlformats.org/officeDocument/2006/relationships/diagramLayout" Target="../diagrams/layout9.xml"/><Relationship Id="rId10" Type="http://schemas.openxmlformats.org/officeDocument/2006/relationships/diagramLayout" Target="../diagrams/layout8.xml"/><Relationship Id="rId4" Type="http://schemas.openxmlformats.org/officeDocument/2006/relationships/diagramLayout" Target="../diagrams/layout7.xml"/><Relationship Id="rId9" Type="http://schemas.openxmlformats.org/officeDocument/2006/relationships/diagramData" Target="../diagrams/data8.xml"/><Relationship Id="rId14" Type="http://schemas.openxmlformats.org/officeDocument/2006/relationships/diagramData" Target="../diagrams/data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512DE-E49B-4F92-88D8-B9ABAD969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840" y="2811840"/>
            <a:ext cx="11449050" cy="990780"/>
          </a:xfrm>
        </p:spPr>
        <p:txBody>
          <a:bodyPr/>
          <a:lstStyle/>
          <a:p>
            <a:pPr algn="l"/>
            <a:r>
              <a:rPr lang="pt-PT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Práticas de Autoavaliação de Escola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15A13D-8F11-4F46-B71C-2AF106300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4692" y="4029076"/>
            <a:ext cx="7766936" cy="1895474"/>
          </a:xfrm>
        </p:spPr>
        <p:txBody>
          <a:bodyPr>
            <a:noAutofit/>
          </a:bodyPr>
          <a:lstStyle/>
          <a:p>
            <a:pPr algn="ctr"/>
            <a:endParaRPr lang="pt-PT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pt-PT" dirty="0">
                <a:solidFill>
                  <a:schemeClr val="accent2">
                    <a:lumMod val="75000"/>
                  </a:schemeClr>
                </a:solidFill>
              </a:rPr>
              <a:t>Alexandra Maria Morão Cristóvão</a:t>
            </a:r>
          </a:p>
          <a:p>
            <a:pPr algn="ctr"/>
            <a:endParaRPr lang="pt-PT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pt-PT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23 de fevereiro de 2018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C771CCB-9081-4F41-98B9-C2391685B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75" y="91535"/>
            <a:ext cx="6667127" cy="9694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16BB60D-79F7-4A2D-B79C-41E60B6500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40" y="5553450"/>
            <a:ext cx="1366270" cy="1008439"/>
          </a:xfrm>
          <a:prstGeom prst="rect">
            <a:avLst/>
          </a:prstGeom>
        </p:spPr>
      </p:pic>
      <p:sp>
        <p:nvSpPr>
          <p:cNvPr id="11" name="Marcador de Posição do Número do Diapositivo 10">
            <a:extLst>
              <a:ext uri="{FF2B5EF4-FFF2-40B4-BE49-F238E27FC236}">
                <a16:creationId xmlns:a16="http://schemas.microsoft.com/office/drawing/2014/main" id="{6B56B5FA-DA52-482B-BC1F-4541DBD6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Rectângulo 3"/>
          <p:cNvSpPr/>
          <p:nvPr/>
        </p:nvSpPr>
        <p:spPr>
          <a:xfrm>
            <a:off x="3725992" y="1974446"/>
            <a:ext cx="34243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1.ª Sessão de Boas Práticas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81004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1">
            <a:extLst>
              <a:ext uri="{FF2B5EF4-FFF2-40B4-BE49-F238E27FC236}">
                <a16:creationId xmlns:a16="http://schemas.microsoft.com/office/drawing/2014/main" id="{6403B96B-69AA-4A90-9D4E-76291E4DF70F}"/>
              </a:ext>
            </a:extLst>
          </p:cNvPr>
          <p:cNvSpPr txBox="1">
            <a:spLocks/>
          </p:cNvSpPr>
          <p:nvPr/>
        </p:nvSpPr>
        <p:spPr>
          <a:xfrm>
            <a:off x="447674" y="180580"/>
            <a:ext cx="11321917" cy="5784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Contributos da autoavaliação para o conhecimento da escola</a:t>
            </a:r>
            <a:endParaRPr lang="pt-PT" sz="2800" dirty="0">
              <a:solidFill>
                <a:srgbClr val="FFC000"/>
              </a:solidFill>
            </a:endParaRP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79696FAA-4962-477F-96F0-ED1F1B8F2014}"/>
              </a:ext>
            </a:extLst>
          </p:cNvPr>
          <p:cNvSpPr txBox="1">
            <a:spLocks/>
          </p:cNvSpPr>
          <p:nvPr/>
        </p:nvSpPr>
        <p:spPr>
          <a:xfrm>
            <a:off x="447674" y="1277269"/>
            <a:ext cx="9439276" cy="485934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Incentiva a preocupação com a sistematização da informação, mediante a criação/reajuste de instrumentos de recolha de informação;</a:t>
            </a: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Incrementa práticas e rotinas de análise de dados durante o ciclo avaliativo no sentido de um diagnóstico detalhado;</a:t>
            </a: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Potencia a análise reflexiva e circunstanciada de forma sistemática, evitando a dispersão de informação e a discrepância dos dados recolhidos;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400" dirty="0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E3967C4E-E96B-4A27-9AB7-D70CE64B2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5313783-CA16-45F2-AAE1-256B2D266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10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F682004-824C-434E-ACD4-860A5E177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3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1">
            <a:extLst>
              <a:ext uri="{FF2B5EF4-FFF2-40B4-BE49-F238E27FC236}">
                <a16:creationId xmlns:a16="http://schemas.microsoft.com/office/drawing/2014/main" id="{6403B96B-69AA-4A90-9D4E-76291E4DF70F}"/>
              </a:ext>
            </a:extLst>
          </p:cNvPr>
          <p:cNvSpPr txBox="1">
            <a:spLocks/>
          </p:cNvSpPr>
          <p:nvPr/>
        </p:nvSpPr>
        <p:spPr>
          <a:xfrm>
            <a:off x="447674" y="180580"/>
            <a:ext cx="11321917" cy="5784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Contributos da autoavaliação para o conhecimento da escola</a:t>
            </a:r>
            <a:endParaRPr lang="pt-PT" sz="2800" dirty="0">
              <a:solidFill>
                <a:srgbClr val="FFC000"/>
              </a:solidFill>
            </a:endParaRP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79696FAA-4962-477F-96F0-ED1F1B8F2014}"/>
              </a:ext>
            </a:extLst>
          </p:cNvPr>
          <p:cNvSpPr txBox="1">
            <a:spLocks/>
          </p:cNvSpPr>
          <p:nvPr/>
        </p:nvSpPr>
        <p:spPr>
          <a:xfrm>
            <a:off x="447674" y="1277269"/>
            <a:ext cx="9439276" cy="38807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Sustenta a construção de perspetivas críticas face ao universo escola, visando: </a:t>
            </a:r>
          </a:p>
          <a:p>
            <a:pPr marL="457200" lvl="1" indent="0" algn="just">
              <a:buNone/>
            </a:pPr>
            <a:r>
              <a:rPr lang="pt-PT" sz="2200" dirty="0">
                <a:solidFill>
                  <a:schemeClr val="accent2">
                    <a:lumMod val="75000"/>
                  </a:schemeClr>
                </a:solidFill>
              </a:rPr>
              <a:t>- a melhoria contínua da sua orgânica e funcionamento;</a:t>
            </a:r>
          </a:p>
          <a:p>
            <a:pPr marL="457200" lvl="1" indent="0" algn="just">
              <a:buNone/>
            </a:pPr>
            <a:r>
              <a:rPr lang="pt-PT" sz="2200" dirty="0">
                <a:solidFill>
                  <a:schemeClr val="accent2">
                    <a:lumMod val="75000"/>
                  </a:schemeClr>
                </a:solidFill>
              </a:rPr>
              <a:t>- a adequação continuada às necessidades e padrões de exigência e qualidade do serviço prestado;</a:t>
            </a:r>
          </a:p>
          <a:p>
            <a:pPr lvl="1" algn="just">
              <a:buFontTx/>
              <a:buChar char="-"/>
            </a:pPr>
            <a:endParaRPr lang="pt-PT" sz="14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 Apela à participação/envolvimento de todos os elementos da comunidade.</a:t>
            </a:r>
            <a:endParaRPr lang="pt-PT" sz="2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PT" sz="2400" dirty="0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4F6666D2-D9BE-4F1C-BAA8-800F2F07F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DA8166F4-C045-450A-8795-1CDB621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11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80A0A2C-909F-40F5-8C48-72665B5D5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1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295B77F-44CB-4234-A472-F0D5C92B0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7320" y="344239"/>
            <a:ext cx="5982271" cy="5710747"/>
          </a:xfrm>
          <a:prstGeom prst="rect">
            <a:avLst/>
          </a:prstGeom>
        </p:spPr>
      </p:pic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B3732A-215E-4929-B0F1-781D851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A016A3-6E7C-4AD2-A070-9D8889B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12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324DBF9-8B65-490B-A6FE-5024CEEB8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33B91A0F-5184-43A1-A987-5465FEEDA8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889248"/>
              </p:ext>
            </p:extLst>
          </p:nvPr>
        </p:nvGraphicFramePr>
        <p:xfrm>
          <a:off x="496351" y="1723669"/>
          <a:ext cx="4458780" cy="373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ítulo 11">
            <a:extLst>
              <a:ext uri="{FF2B5EF4-FFF2-40B4-BE49-F238E27FC236}">
                <a16:creationId xmlns:a16="http://schemas.microsoft.com/office/drawing/2014/main" id="{347DE4C0-1987-4CA3-8742-AD98EBA8B9F5}"/>
              </a:ext>
            </a:extLst>
          </p:cNvPr>
          <p:cNvSpPr txBox="1">
            <a:spLocks/>
          </p:cNvSpPr>
          <p:nvPr/>
        </p:nvSpPr>
        <p:spPr>
          <a:xfrm>
            <a:off x="496351" y="393289"/>
            <a:ext cx="5368188" cy="97523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Preparação e sensibilização da </a:t>
            </a:r>
          </a:p>
          <a:p>
            <a:pPr algn="just"/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comunidade para o processo</a:t>
            </a:r>
            <a:endParaRPr lang="pt-PT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01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1">
            <a:extLst>
              <a:ext uri="{FF2B5EF4-FFF2-40B4-BE49-F238E27FC236}">
                <a16:creationId xmlns:a16="http://schemas.microsoft.com/office/drawing/2014/main" id="{ABAB1819-FB41-49F3-A789-465CF4619C70}"/>
              </a:ext>
            </a:extLst>
          </p:cNvPr>
          <p:cNvSpPr txBox="1">
            <a:spLocks/>
          </p:cNvSpPr>
          <p:nvPr/>
        </p:nvSpPr>
        <p:spPr>
          <a:xfrm>
            <a:off x="447674" y="250521"/>
            <a:ext cx="11314266" cy="8743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Importância da preparação e sensibilização da </a:t>
            </a:r>
          </a:p>
          <a:p>
            <a:pPr algn="just"/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comunidade para o processo</a:t>
            </a:r>
            <a:endParaRPr lang="pt-PT" sz="2800" dirty="0">
              <a:solidFill>
                <a:srgbClr val="FFC000"/>
              </a:solidFill>
            </a:endParaRPr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A9676048-A78A-4817-8A74-4ECF18BAD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9B17D476-2878-4899-B597-4294B47C0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13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223299C6-7599-417C-B3FE-7F8C1C927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6931D37F-16AB-47A4-AB03-C4A2011C37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7095078"/>
              </p:ext>
            </p:extLst>
          </p:nvPr>
        </p:nvGraphicFramePr>
        <p:xfrm>
          <a:off x="447674" y="1457354"/>
          <a:ext cx="6441190" cy="4597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F8314F8C-2ECC-4B12-9F58-8E6321F053B7}"/>
              </a:ext>
            </a:extLst>
          </p:cNvPr>
          <p:cNvSpPr/>
          <p:nvPr/>
        </p:nvSpPr>
        <p:spPr>
          <a:xfrm>
            <a:off x="7655007" y="978879"/>
            <a:ext cx="351798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Documentos internos;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Inquéritos;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Entrevistas;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Reuniões de trabalho;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Debates;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Apresentação de sugestões.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505AF84-8657-45F7-B843-1D1F94E426A2}"/>
              </a:ext>
            </a:extLst>
          </p:cNvPr>
          <p:cNvSpPr/>
          <p:nvPr/>
        </p:nvSpPr>
        <p:spPr>
          <a:xfrm>
            <a:off x="8231205" y="5252428"/>
            <a:ext cx="4051051" cy="456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 DE AVALIAÇÃO</a:t>
            </a:r>
          </a:p>
        </p:txBody>
      </p:sp>
      <p:sp>
        <p:nvSpPr>
          <p:cNvPr id="2" name="Seta: Para Baixo 1">
            <a:extLst>
              <a:ext uri="{FF2B5EF4-FFF2-40B4-BE49-F238E27FC236}">
                <a16:creationId xmlns:a16="http://schemas.microsoft.com/office/drawing/2014/main" id="{97C40C1D-4DEE-42C4-9D6E-8BFB522E3409}"/>
              </a:ext>
            </a:extLst>
          </p:cNvPr>
          <p:cNvSpPr/>
          <p:nvPr/>
        </p:nvSpPr>
        <p:spPr>
          <a:xfrm>
            <a:off x="9231682" y="4949197"/>
            <a:ext cx="450937" cy="427199"/>
          </a:xfrm>
          <a:prstGeom prst="downArrow">
            <a:avLst/>
          </a:prstGeom>
          <a:solidFill>
            <a:srgbClr val="FF9900"/>
          </a:solidFill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739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1">
                                            <p:graphicEl>
                                              <a:dgm id="{3A3C911B-6714-4E79-A238-BD6C39F740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1">
                                            <p:graphicEl>
                                              <a:dgm id="{3A3C911B-6714-4E79-A238-BD6C39F740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1">
                                            <p:graphicEl>
                                              <a:dgm id="{3A3C911B-6714-4E79-A238-BD6C39F740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1">
                                            <p:graphicEl>
                                              <a:dgm id="{3A3C911B-6714-4E79-A238-BD6C39F740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11">
                                            <p:graphicEl>
                                              <a:dgm id="{A4AA1177-7A2F-40E7-BD35-491A9D9F4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11">
                                            <p:graphicEl>
                                              <a:dgm id="{A4AA1177-7A2F-40E7-BD35-491A9D9F4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11">
                                            <p:graphicEl>
                                              <a:dgm id="{A4AA1177-7A2F-40E7-BD35-491A9D9F4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11">
                                            <p:graphicEl>
                                              <a:dgm id="{A4AA1177-7A2F-40E7-BD35-491A9D9F4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11">
                                            <p:graphicEl>
                                              <a:dgm id="{20684301-89DD-4135-B4C7-DB0D43DE8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11">
                                            <p:graphicEl>
                                              <a:dgm id="{20684301-89DD-4135-B4C7-DB0D43DE8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11">
                                            <p:graphicEl>
                                              <a:dgm id="{20684301-89DD-4135-B4C7-DB0D43DE8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11">
                                            <p:graphicEl>
                                              <a:dgm id="{20684301-89DD-4135-B4C7-DB0D43DE8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11">
                                            <p:graphicEl>
                                              <a:dgm id="{801C1492-A896-44C9-89D9-0DEF9C1E5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11">
                                            <p:graphicEl>
                                              <a:dgm id="{801C1492-A896-44C9-89D9-0DEF9C1E5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1">
                                            <p:graphicEl>
                                              <a:dgm id="{801C1492-A896-44C9-89D9-0DEF9C1E5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1">
                                            <p:graphicEl>
                                              <a:dgm id="{801C1492-A896-44C9-89D9-0DEF9C1E5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11">
                                            <p:graphicEl>
                                              <a:dgm id="{B2F5EE70-6E9B-4068-9790-08D33B98F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11">
                                            <p:graphicEl>
                                              <a:dgm id="{B2F5EE70-6E9B-4068-9790-08D33B98F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11">
                                            <p:graphicEl>
                                              <a:dgm id="{B2F5EE70-6E9B-4068-9790-08D33B98F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11">
                                            <p:graphicEl>
                                              <a:dgm id="{B2F5EE70-6E9B-4068-9790-08D33B98F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11">
                                            <p:graphicEl>
                                              <a:dgm id="{55C0B9AF-C239-4A95-9943-2AD4EC904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11">
                                            <p:graphicEl>
                                              <a:dgm id="{55C0B9AF-C239-4A95-9943-2AD4EC904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11">
                                            <p:graphicEl>
                                              <a:dgm id="{55C0B9AF-C239-4A95-9943-2AD4EC904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11">
                                            <p:graphicEl>
                                              <a:dgm id="{55C0B9AF-C239-4A95-9943-2AD4EC904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11">
                                            <p:graphicEl>
                                              <a:dgm id="{05A01275-4FF3-4A41-800F-C8EB8E2B9F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11">
                                            <p:graphicEl>
                                              <a:dgm id="{05A01275-4FF3-4A41-800F-C8EB8E2B9F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11">
                                            <p:graphicEl>
                                              <a:dgm id="{05A01275-4FF3-4A41-800F-C8EB8E2B9F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11">
                                            <p:graphicEl>
                                              <a:dgm id="{05A01275-4FF3-4A41-800F-C8EB8E2B9F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11">
                                            <p:graphicEl>
                                              <a:dgm id="{BC855066-CCD3-46D2-ABC2-5FE26226E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11">
                                            <p:graphicEl>
                                              <a:dgm id="{BC855066-CCD3-46D2-ABC2-5FE26226E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11">
                                            <p:graphicEl>
                                              <a:dgm id="{BC855066-CCD3-46D2-ABC2-5FE26226E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11">
                                            <p:graphicEl>
                                              <a:dgm id="{BC855066-CCD3-46D2-ABC2-5FE26226E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11">
                                            <p:graphicEl>
                                              <a:dgm id="{B005F8DE-CDA9-4C52-A273-E0286DACA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11">
                                            <p:graphicEl>
                                              <a:dgm id="{B005F8DE-CDA9-4C52-A273-E0286DACA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11">
                                            <p:graphicEl>
                                              <a:dgm id="{B005F8DE-CDA9-4C52-A273-E0286DACA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11">
                                            <p:graphicEl>
                                              <a:dgm id="{B005F8DE-CDA9-4C52-A273-E0286DACA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11">
                                            <p:graphicEl>
                                              <a:dgm id="{F5A35187-7D91-480D-986A-F52C976D7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11">
                                            <p:graphicEl>
                                              <a:dgm id="{F5A35187-7D91-480D-986A-F52C976D7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11">
                                            <p:graphicEl>
                                              <a:dgm id="{F5A35187-7D91-480D-986A-F52C976D7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11">
                                            <p:graphicEl>
                                              <a:dgm id="{F5A35187-7D91-480D-986A-F52C976D7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50" autoRev="1" fill="remove"/>
                                        <p:tgtEl>
                                          <p:spTgt spid="11">
                                            <p:graphicEl>
                                              <a:dgm id="{327E8481-FF20-4D8B-875D-5374D1DCD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7" dur="250" autoRev="1" fill="remove"/>
                                        <p:tgtEl>
                                          <p:spTgt spid="11">
                                            <p:graphicEl>
                                              <a:dgm id="{327E8481-FF20-4D8B-875D-5374D1DCD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11">
                                            <p:graphicEl>
                                              <a:dgm id="{327E8481-FF20-4D8B-875D-5374D1DCD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autoRev="1" fill="remove"/>
                                        <p:tgtEl>
                                          <p:spTgt spid="11">
                                            <p:graphicEl>
                                              <a:dgm id="{327E8481-FF20-4D8B-875D-5374D1DCD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/>
        </p:bldSub>
      </p:bldGraphic>
      <p:bldP spid="13" grpId="0"/>
      <p:bldP spid="3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2252D95A-3F24-49DB-9EBB-0A768C918B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1543997"/>
              </p:ext>
            </p:extLst>
          </p:nvPr>
        </p:nvGraphicFramePr>
        <p:xfrm>
          <a:off x="-1481924" y="159870"/>
          <a:ext cx="9047644" cy="600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A9676048-A78A-4817-8A74-4ECF18BAD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9B17D476-2878-4899-B597-4294B47C0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14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223299C6-7599-417C-B3FE-7F8C1C9276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6703611D-B03E-4609-A23F-D37279A22B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0556545"/>
              </p:ext>
            </p:extLst>
          </p:nvPr>
        </p:nvGraphicFramePr>
        <p:xfrm>
          <a:off x="-1481924" y="149119"/>
          <a:ext cx="9047644" cy="600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4" name="Retângulo 13">
            <a:extLst>
              <a:ext uri="{FF2B5EF4-FFF2-40B4-BE49-F238E27FC236}">
                <a16:creationId xmlns:a16="http://schemas.microsoft.com/office/drawing/2014/main" id="{D5ED8A37-9C92-4541-9D7C-50715873DD26}"/>
              </a:ext>
            </a:extLst>
          </p:cNvPr>
          <p:cNvSpPr/>
          <p:nvPr/>
        </p:nvSpPr>
        <p:spPr>
          <a:xfrm>
            <a:off x="6501937" y="1228331"/>
            <a:ext cx="4784014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100" dirty="0">
                <a:solidFill>
                  <a:srgbClr val="FF9966"/>
                </a:solidFill>
              </a:rPr>
              <a:t>CONHECIMENTO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mais comprometimento na autoavaliação e melhoria;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mais eficácia nas tomadas de decisão;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melhor  funcionamento;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melhor desempenho pessoal e profissional;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 mais qualidade na prestação de serviços;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sucesso educativo</a:t>
            </a:r>
            <a:r>
              <a:rPr lang="pt-PT" sz="21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0468B24E-3905-4245-989D-99A37674F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8346664"/>
              </p:ext>
            </p:extLst>
          </p:nvPr>
        </p:nvGraphicFramePr>
        <p:xfrm>
          <a:off x="-1481924" y="138368"/>
          <a:ext cx="9047644" cy="600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15" name="Sinal de Adição 14">
            <a:extLst>
              <a:ext uri="{FF2B5EF4-FFF2-40B4-BE49-F238E27FC236}">
                <a16:creationId xmlns:a16="http://schemas.microsoft.com/office/drawing/2014/main" id="{6E8A1DD3-7FA1-45CD-A6F6-FD41D66136F1}"/>
              </a:ext>
            </a:extLst>
          </p:cNvPr>
          <p:cNvSpPr/>
          <p:nvPr/>
        </p:nvSpPr>
        <p:spPr>
          <a:xfrm>
            <a:off x="5690064" y="1178227"/>
            <a:ext cx="726510" cy="647337"/>
          </a:xfrm>
          <a:prstGeom prst="mathPlus">
            <a:avLst/>
          </a:prstGeom>
          <a:solidFill>
            <a:srgbClr val="FF9966"/>
          </a:solidFill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7891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1">
            <a:extLst>
              <a:ext uri="{FF2B5EF4-FFF2-40B4-BE49-F238E27FC236}">
                <a16:creationId xmlns:a16="http://schemas.microsoft.com/office/drawing/2014/main" id="{ABAB1819-FB41-49F3-A789-465CF4619C70}"/>
              </a:ext>
            </a:extLst>
          </p:cNvPr>
          <p:cNvSpPr txBox="1">
            <a:spLocks/>
          </p:cNvSpPr>
          <p:nvPr/>
        </p:nvSpPr>
        <p:spPr>
          <a:xfrm>
            <a:off x="835982" y="626302"/>
            <a:ext cx="9598199" cy="49352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“Um processo de autoavaliação [..] é algo que se constrói, passo a passo, de um modo dialético, com a implicação e o compromisso de todos os atores do terreno, sendo, por isso, um processo complexo e moroso.” </a:t>
            </a:r>
          </a:p>
          <a:p>
            <a:pPr algn="r"/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Neto (2002)</a:t>
            </a:r>
          </a:p>
          <a:p>
            <a:pPr algn="r"/>
            <a:endParaRPr lang="pt-PT" sz="1600" dirty="0">
              <a:solidFill>
                <a:schemeClr val="accent2">
                  <a:lumMod val="75000"/>
                </a:schemeClr>
              </a:solidFill>
            </a:endParaRPr>
          </a:p>
          <a:p>
            <a:pPr algn="r"/>
            <a:endParaRPr lang="pt-PT" sz="2000" dirty="0">
              <a:solidFill>
                <a:schemeClr val="accent2">
                  <a:lumMod val="75000"/>
                </a:schemeClr>
              </a:solidFill>
            </a:endParaRPr>
          </a:p>
          <a:p>
            <a:pPr algn="r"/>
            <a:endParaRPr lang="pt-PT" sz="20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“a eficácia das escolas não se mede: ela constrói-se, negoceia-se, pratica-se e vive-se.”</a:t>
            </a:r>
          </a:p>
          <a:p>
            <a:pPr algn="just"/>
            <a:endParaRPr lang="pt-PT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t-PT" sz="1600" dirty="0" err="1">
                <a:solidFill>
                  <a:schemeClr val="accent2">
                    <a:lumMod val="75000"/>
                  </a:schemeClr>
                </a:solidFill>
              </a:rPr>
              <a:t>Thurler</a:t>
            </a:r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 (1994), citado por </a:t>
            </a:r>
            <a:r>
              <a:rPr lang="pt-PT" sz="1600" dirty="0" err="1">
                <a:solidFill>
                  <a:schemeClr val="accent2">
                    <a:lumMod val="75000"/>
                  </a:schemeClr>
                </a:solidFill>
              </a:rPr>
              <a:t>Roullier</a:t>
            </a:r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 (2008)</a:t>
            </a:r>
          </a:p>
          <a:p>
            <a:pPr algn="r"/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r"/>
            <a:endParaRPr lang="pt-PT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A9676048-A78A-4817-8A74-4ECF18BAD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9B17D476-2878-4899-B597-4294B47C0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15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223299C6-7599-417C-B3FE-7F8C1C927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328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512DE-E49B-4F92-88D8-B9ABAD969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840" y="2811840"/>
            <a:ext cx="11449050" cy="990780"/>
          </a:xfrm>
        </p:spPr>
        <p:txBody>
          <a:bodyPr/>
          <a:lstStyle/>
          <a:p>
            <a:pPr algn="l"/>
            <a:r>
              <a:rPr lang="pt-PT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Práticas de Autoavaliação de Escola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15A13D-8F11-4F46-B71C-2AF106300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4692" y="4029076"/>
            <a:ext cx="7766936" cy="1895474"/>
          </a:xfrm>
        </p:spPr>
        <p:txBody>
          <a:bodyPr>
            <a:noAutofit/>
          </a:bodyPr>
          <a:lstStyle/>
          <a:p>
            <a:pPr algn="ctr"/>
            <a:endParaRPr lang="pt-PT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pt-PT" dirty="0">
                <a:solidFill>
                  <a:schemeClr val="accent2">
                    <a:lumMod val="75000"/>
                  </a:schemeClr>
                </a:solidFill>
              </a:rPr>
              <a:t>Alexandra Maria Morão Cristóvão</a:t>
            </a:r>
          </a:p>
          <a:p>
            <a:pPr algn="ctr"/>
            <a:endParaRPr lang="pt-PT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pt-PT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23 de fevereiro de 2018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C771CCB-9081-4F41-98B9-C2391685B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75" y="91535"/>
            <a:ext cx="6667127" cy="9694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16BB60D-79F7-4A2D-B79C-41E60B6500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40" y="5553450"/>
            <a:ext cx="1366270" cy="1008439"/>
          </a:xfrm>
          <a:prstGeom prst="rect">
            <a:avLst/>
          </a:prstGeom>
        </p:spPr>
      </p:pic>
      <p:sp>
        <p:nvSpPr>
          <p:cNvPr id="11" name="Marcador de Posição do Número do Diapositivo 10">
            <a:extLst>
              <a:ext uri="{FF2B5EF4-FFF2-40B4-BE49-F238E27FC236}">
                <a16:creationId xmlns:a16="http://schemas.microsoft.com/office/drawing/2014/main" id="{6B56B5FA-DA52-482B-BC1F-4541DBD6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Rectângulo 3"/>
          <p:cNvSpPr/>
          <p:nvPr/>
        </p:nvSpPr>
        <p:spPr>
          <a:xfrm>
            <a:off x="3725992" y="1974446"/>
            <a:ext cx="34243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1.ª Sessão de Boas Práticas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86790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0DA43-0356-43F9-B388-1611FEE5F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808" y="224275"/>
            <a:ext cx="9734551" cy="3022600"/>
          </a:xfrm>
        </p:spPr>
        <p:txBody>
          <a:bodyPr/>
          <a:lstStyle/>
          <a:p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 Central:</a:t>
            </a:r>
            <a:b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Práticas de Autoavaliação de Escola</a:t>
            </a:r>
            <a:endParaRPr lang="pt-PT" b="1" dirty="0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7C5A6DB-7405-4206-8488-6CF05639C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3689" y="2953300"/>
            <a:ext cx="9466790" cy="151391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Subtemas:</a:t>
            </a:r>
          </a:p>
          <a:p>
            <a:pPr>
              <a:lnSpc>
                <a:spcPct val="150000"/>
              </a:lnSpc>
            </a:pPr>
            <a:r>
              <a:rPr lang="pt-PT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 O contributo da autoavaliação para o conhecimento da escola</a:t>
            </a:r>
            <a:br>
              <a:rPr lang="pt-PT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pt-PT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 A importância da preparação e sensibilização da comunidade para o processo</a:t>
            </a:r>
          </a:p>
        </p:txBody>
      </p:sp>
      <p:sp>
        <p:nvSpPr>
          <p:cNvPr id="12" name="Marcador de Posição do Número do Diapositivo 5">
            <a:extLst>
              <a:ext uri="{FF2B5EF4-FFF2-40B4-BE49-F238E27FC236}">
                <a16:creationId xmlns:a16="http://schemas.microsoft.com/office/drawing/2014/main" id="{A47574DA-E332-4F0F-9E8A-8F4FFC6F6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2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EE1AB8C7-3A8D-47A4-BCDA-0840C910C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sp>
        <p:nvSpPr>
          <p:cNvPr id="7" name="Marcador de Posição do Rodapé 4">
            <a:extLst>
              <a:ext uri="{FF2B5EF4-FFF2-40B4-BE49-F238E27FC236}">
                <a16:creationId xmlns:a16="http://schemas.microsoft.com/office/drawing/2014/main" id="{0028F546-7AE3-41CD-AB68-E45B4898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F3F798BA-681C-42F1-B6C3-615AE0EE0C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0504777"/>
              </p:ext>
            </p:extLst>
          </p:nvPr>
        </p:nvGraphicFramePr>
        <p:xfrm>
          <a:off x="1546056" y="1665632"/>
          <a:ext cx="5675002" cy="4111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aixaDeTexto 7">
            <a:hlinkClick r:id="rId8" action="ppaction://hlinksldjump"/>
            <a:extLst>
              <a:ext uri="{FF2B5EF4-FFF2-40B4-BE49-F238E27FC236}">
                <a16:creationId xmlns:a16="http://schemas.microsoft.com/office/drawing/2014/main" id="{5B8C4090-EC25-49A6-813B-3554C1749869}"/>
              </a:ext>
            </a:extLst>
          </p:cNvPr>
          <p:cNvSpPr txBox="1"/>
          <p:nvPr/>
        </p:nvSpPr>
        <p:spPr>
          <a:xfrm>
            <a:off x="3404481" y="323482"/>
            <a:ext cx="205740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RELATÓRIO DE AUTOAVALIAÇÃO</a:t>
            </a:r>
          </a:p>
        </p:txBody>
      </p:sp>
      <p:sp>
        <p:nvSpPr>
          <p:cNvPr id="9" name="CaixaDeTexto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52E768-14A3-4469-9742-B7E0D1F7751E}"/>
              </a:ext>
            </a:extLst>
          </p:cNvPr>
          <p:cNvSpPr txBox="1"/>
          <p:nvPr/>
        </p:nvSpPr>
        <p:spPr>
          <a:xfrm>
            <a:off x="8156002" y="4519713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Educativo da Escola (PEE)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BCF6938-E6A8-4A42-BEC2-DFE3F88AD02E}"/>
              </a:ext>
            </a:extLst>
          </p:cNvPr>
          <p:cNvSpPr txBox="1"/>
          <p:nvPr/>
        </p:nvSpPr>
        <p:spPr>
          <a:xfrm>
            <a:off x="4022173" y="5955997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Anual de Escola (PAE)</a:t>
            </a:r>
          </a:p>
        </p:txBody>
      </p:sp>
      <p:sp>
        <p:nvSpPr>
          <p:cNvPr id="11" name="Seta: Para Baixo 10">
            <a:extLst>
              <a:ext uri="{FF2B5EF4-FFF2-40B4-BE49-F238E27FC236}">
                <a16:creationId xmlns:a16="http://schemas.microsoft.com/office/drawing/2014/main" id="{4A538E67-FE7A-4125-9F33-9F79CFF40982}"/>
              </a:ext>
            </a:extLst>
          </p:cNvPr>
          <p:cNvSpPr/>
          <p:nvPr/>
        </p:nvSpPr>
        <p:spPr>
          <a:xfrm>
            <a:off x="4273161" y="1197252"/>
            <a:ext cx="320040" cy="359306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Seta: Para Baixo 11">
            <a:extLst>
              <a:ext uri="{FF2B5EF4-FFF2-40B4-BE49-F238E27FC236}">
                <a16:creationId xmlns:a16="http://schemas.microsoft.com/office/drawing/2014/main" id="{ACD3AF4A-C3C6-46B5-9213-E15F897EF45A}"/>
              </a:ext>
            </a:extLst>
          </p:cNvPr>
          <p:cNvSpPr/>
          <p:nvPr/>
        </p:nvSpPr>
        <p:spPr>
          <a:xfrm rot="16200000">
            <a:off x="7433473" y="4568677"/>
            <a:ext cx="365126" cy="825311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Seta: Em Ângulo Reto Para Cima 13">
            <a:extLst>
              <a:ext uri="{FF2B5EF4-FFF2-40B4-BE49-F238E27FC236}">
                <a16:creationId xmlns:a16="http://schemas.microsoft.com/office/drawing/2014/main" id="{6AE655CD-5AAD-4063-AB8F-A3D3FDCF8C66}"/>
              </a:ext>
            </a:extLst>
          </p:cNvPr>
          <p:cNvSpPr/>
          <p:nvPr/>
        </p:nvSpPr>
        <p:spPr>
          <a:xfrm rot="16200000" flipH="1">
            <a:off x="7794857" y="4636829"/>
            <a:ext cx="852269" cy="2766950"/>
          </a:xfrm>
          <a:prstGeom prst="bentUp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5" name="Seta: Em Ângulo Reto Para Cima 14">
            <a:extLst>
              <a:ext uri="{FF2B5EF4-FFF2-40B4-BE49-F238E27FC236}">
                <a16:creationId xmlns:a16="http://schemas.microsoft.com/office/drawing/2014/main" id="{30AA8673-08F9-47C2-8605-9E7A0A8D854A}"/>
              </a:ext>
            </a:extLst>
          </p:cNvPr>
          <p:cNvSpPr/>
          <p:nvPr/>
        </p:nvSpPr>
        <p:spPr>
          <a:xfrm flipH="1">
            <a:off x="2828933" y="5683723"/>
            <a:ext cx="996637" cy="762715"/>
          </a:xfrm>
          <a:prstGeom prst="bentUp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58E98F24-D3DE-46AA-A48A-3AE2B62DE06F}"/>
              </a:ext>
            </a:extLst>
          </p:cNvPr>
          <p:cNvSpPr/>
          <p:nvPr/>
        </p:nvSpPr>
        <p:spPr>
          <a:xfrm rot="16200000">
            <a:off x="-3053506" y="3013503"/>
            <a:ext cx="6858000" cy="83099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PT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Fases de implementação do processo de autoavaliação de escolas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34C86A9F-A331-4F18-A96C-3E66D2879D48}"/>
              </a:ext>
            </a:extLst>
          </p:cNvPr>
          <p:cNvSpPr/>
          <p:nvPr/>
        </p:nvSpPr>
        <p:spPr>
          <a:xfrm>
            <a:off x="5509834" y="461981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(biénio 2015/2017)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F15BC1C-85DE-4117-9690-182C6BAF30B3}"/>
              </a:ext>
            </a:extLst>
          </p:cNvPr>
          <p:cNvSpPr/>
          <p:nvPr/>
        </p:nvSpPr>
        <p:spPr>
          <a:xfrm>
            <a:off x="8094668" y="5193170"/>
            <a:ext cx="2755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(quadriénio 2014/2018)</a:t>
            </a:r>
          </a:p>
        </p:txBody>
      </p:sp>
    </p:spTree>
    <p:extLst>
      <p:ext uri="{BB962C8B-B14F-4D97-AF65-F5344CB8AC3E}">
        <p14:creationId xmlns:p14="http://schemas.microsoft.com/office/powerpoint/2010/main" val="325071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ta: Para Baixo 16">
            <a:extLst>
              <a:ext uri="{FF2B5EF4-FFF2-40B4-BE49-F238E27FC236}">
                <a16:creationId xmlns:a16="http://schemas.microsoft.com/office/drawing/2014/main" id="{B357D1D1-11FF-4947-99CB-F69E4143FB02}"/>
              </a:ext>
            </a:extLst>
          </p:cNvPr>
          <p:cNvSpPr/>
          <p:nvPr/>
        </p:nvSpPr>
        <p:spPr>
          <a:xfrm rot="16200000">
            <a:off x="8394238" y="-1882072"/>
            <a:ext cx="461665" cy="5381259"/>
          </a:xfrm>
          <a:prstGeom prst="downArrow">
            <a:avLst/>
          </a:prstGeom>
          <a:solidFill>
            <a:srgbClr val="FFCC99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FF9966"/>
              </a:solidFill>
            </a:endParaRP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B3732A-215E-4929-B0F1-781D851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A016A3-6E7C-4AD2-A070-9D8889B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4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324DBF9-8B65-490B-A6FE-5024CEEB8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0FB1B34-9033-48E7-B747-6DBA9E626975}"/>
              </a:ext>
            </a:extLst>
          </p:cNvPr>
          <p:cNvSpPr txBox="1"/>
          <p:nvPr/>
        </p:nvSpPr>
        <p:spPr>
          <a:xfrm>
            <a:off x="509332" y="394324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Educativo da Escola (PEE)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26CDE6D-7499-496D-8D21-DD51BC1E9216}"/>
              </a:ext>
            </a:extLst>
          </p:cNvPr>
          <p:cNvSpPr/>
          <p:nvPr/>
        </p:nvSpPr>
        <p:spPr>
          <a:xfrm>
            <a:off x="447998" y="1067781"/>
            <a:ext cx="2755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(quadriénio 2014/2018)</a:t>
            </a:r>
          </a:p>
        </p:txBody>
      </p:sp>
      <p:sp>
        <p:nvSpPr>
          <p:cNvPr id="12" name="Marcador de Posição de Conteúdo 2">
            <a:extLst>
              <a:ext uri="{FF2B5EF4-FFF2-40B4-BE49-F238E27FC236}">
                <a16:creationId xmlns:a16="http://schemas.microsoft.com/office/drawing/2014/main" id="{47E6AACB-664C-422D-AB03-73DA1F11B5B2}"/>
              </a:ext>
            </a:extLst>
          </p:cNvPr>
          <p:cNvSpPr txBox="1">
            <a:spLocks/>
          </p:cNvSpPr>
          <p:nvPr/>
        </p:nvSpPr>
        <p:spPr>
          <a:xfrm>
            <a:off x="447998" y="1568761"/>
            <a:ext cx="6227122" cy="38807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FontTx/>
              <a:buChar char="-"/>
            </a:pPr>
            <a:endParaRPr lang="pt-PT" sz="22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400" dirty="0"/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209AC38A-C421-4D56-BEDF-B40FFDD7B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0333785"/>
              </p:ext>
            </p:extLst>
          </p:nvPr>
        </p:nvGraphicFramePr>
        <p:xfrm>
          <a:off x="3814186" y="7496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Marcador de Posição de Conteúdo 2">
            <a:extLst>
              <a:ext uri="{FF2B5EF4-FFF2-40B4-BE49-F238E27FC236}">
                <a16:creationId xmlns:a16="http://schemas.microsoft.com/office/drawing/2014/main" id="{44105D56-B007-4685-9CBF-06675BECF926}"/>
              </a:ext>
            </a:extLst>
          </p:cNvPr>
          <p:cNvSpPr txBox="1">
            <a:spLocks/>
          </p:cNvSpPr>
          <p:nvPr/>
        </p:nvSpPr>
        <p:spPr>
          <a:xfrm>
            <a:off x="588245" y="1868649"/>
            <a:ext cx="3810990" cy="249181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inquéritos;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entrevistas;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workshops;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estatísticas realizadas pela monitorização de dados.</a:t>
            </a:r>
            <a:endParaRPr lang="pt-PT" sz="2000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FE789AC-77D2-44AD-AD99-5DBCADD269E9}"/>
              </a:ext>
            </a:extLst>
          </p:cNvPr>
          <p:cNvSpPr txBox="1"/>
          <p:nvPr/>
        </p:nvSpPr>
        <p:spPr>
          <a:xfrm>
            <a:off x="3472130" y="486656"/>
            <a:ext cx="2618740" cy="461665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Coparticipado</a:t>
            </a:r>
          </a:p>
        </p:txBody>
      </p:sp>
      <p:sp>
        <p:nvSpPr>
          <p:cNvPr id="16" name="Seta: Para Baixo 15">
            <a:extLst>
              <a:ext uri="{FF2B5EF4-FFF2-40B4-BE49-F238E27FC236}">
                <a16:creationId xmlns:a16="http://schemas.microsoft.com/office/drawing/2014/main" id="{8C197D93-A41E-42E9-AF99-4FAE2E76A5DB}"/>
              </a:ext>
            </a:extLst>
          </p:cNvPr>
          <p:cNvSpPr/>
          <p:nvPr/>
        </p:nvSpPr>
        <p:spPr>
          <a:xfrm rot="16200000">
            <a:off x="3398703" y="537836"/>
            <a:ext cx="320040" cy="359306"/>
          </a:xfrm>
          <a:prstGeom prst="downArrow">
            <a:avLst/>
          </a:prstGeom>
          <a:solidFill>
            <a:srgbClr val="FFCC99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FF9966"/>
              </a:solidFill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3A18CDCA-F02C-45F3-8C36-E7B314433D61}"/>
              </a:ext>
            </a:extLst>
          </p:cNvPr>
          <p:cNvSpPr/>
          <p:nvPr/>
        </p:nvSpPr>
        <p:spPr>
          <a:xfrm>
            <a:off x="11471293" y="130762"/>
            <a:ext cx="485895" cy="63709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2400" b="1" cap="none" spc="0" dirty="0">
                <a:ln w="9525">
                  <a:solidFill>
                    <a:srgbClr val="FF9966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ESCOLA</a:t>
            </a:r>
          </a:p>
          <a:p>
            <a:pPr algn="ctr"/>
            <a:r>
              <a:rPr lang="pt-PT" sz="2400" b="1" cap="none" spc="0" dirty="0">
                <a:ln w="9525">
                  <a:solidFill>
                    <a:srgbClr val="FF9966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DE </a:t>
            </a:r>
          </a:p>
          <a:p>
            <a:pPr algn="ctr"/>
            <a:endParaRPr lang="pt-PT" sz="2400" b="1" dirty="0">
              <a:ln w="9525">
                <a:solidFill>
                  <a:srgbClr val="FF9966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pt-PT" sz="2400" b="1" cap="none" spc="0" dirty="0">
                <a:ln w="9525">
                  <a:solidFill>
                    <a:srgbClr val="FF9966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SUCESSO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34FCDC58-5523-4695-9F8B-464F7C055A89}"/>
              </a:ext>
            </a:extLst>
          </p:cNvPr>
          <p:cNvSpPr/>
          <p:nvPr/>
        </p:nvSpPr>
        <p:spPr>
          <a:xfrm>
            <a:off x="588245" y="4957216"/>
            <a:ext cx="4075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Patilha de valores e identificação com a missão e identidade da Escola</a:t>
            </a:r>
          </a:p>
        </p:txBody>
      </p:sp>
      <p:sp>
        <p:nvSpPr>
          <p:cNvPr id="21" name="Chavetas 20">
            <a:extLst>
              <a:ext uri="{FF2B5EF4-FFF2-40B4-BE49-F238E27FC236}">
                <a16:creationId xmlns:a16="http://schemas.microsoft.com/office/drawing/2014/main" id="{87E7011F-6A35-4885-B5CC-A5196E83F8D3}"/>
              </a:ext>
            </a:extLst>
          </p:cNvPr>
          <p:cNvSpPr/>
          <p:nvPr/>
        </p:nvSpPr>
        <p:spPr>
          <a:xfrm rot="16200000">
            <a:off x="606247" y="1307704"/>
            <a:ext cx="3429124" cy="3951236"/>
          </a:xfrm>
          <a:prstGeom prst="bracePair">
            <a:avLst/>
          </a:prstGeom>
          <a:ln>
            <a:solidFill>
              <a:srgbClr val="FF99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373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Graphic spid="13" grpId="0">
        <p:bldAsOne/>
      </p:bldGraphic>
      <p:bldP spid="15" grpId="0"/>
      <p:bldP spid="16" grpId="0" animBg="1"/>
      <p:bldP spid="19" grpId="0"/>
      <p:bldP spid="20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B3732A-215E-4929-B0F1-781D851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A016A3-6E7C-4AD2-A070-9D8889B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5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324DBF9-8B65-490B-A6FE-5024CEEB8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0FB1B34-9033-48E7-B747-6DBA9E626975}"/>
              </a:ext>
            </a:extLst>
          </p:cNvPr>
          <p:cNvSpPr txBox="1"/>
          <p:nvPr/>
        </p:nvSpPr>
        <p:spPr>
          <a:xfrm>
            <a:off x="509332" y="394324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Educativo da Escola (PEE)</a:t>
            </a:r>
          </a:p>
        </p:txBody>
      </p:sp>
      <p:sp>
        <p:nvSpPr>
          <p:cNvPr id="12" name="Marcador de Posição de Conteúdo 2">
            <a:extLst>
              <a:ext uri="{FF2B5EF4-FFF2-40B4-BE49-F238E27FC236}">
                <a16:creationId xmlns:a16="http://schemas.microsoft.com/office/drawing/2014/main" id="{47E6AACB-664C-422D-AB03-73DA1F11B5B2}"/>
              </a:ext>
            </a:extLst>
          </p:cNvPr>
          <p:cNvSpPr txBox="1">
            <a:spLocks/>
          </p:cNvSpPr>
          <p:nvPr/>
        </p:nvSpPr>
        <p:spPr>
          <a:xfrm>
            <a:off x="447998" y="1568761"/>
            <a:ext cx="6227122" cy="38807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FontTx/>
              <a:buChar char="-"/>
            </a:pPr>
            <a:endParaRPr lang="pt-PT" sz="22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400" dirty="0"/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209AC38A-C421-4D56-BEDF-B40FFDD7B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088942"/>
              </p:ext>
            </p:extLst>
          </p:nvPr>
        </p:nvGraphicFramePr>
        <p:xfrm>
          <a:off x="3814186" y="7496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Marcador de Posição de Conteúdo 2">
            <a:extLst>
              <a:ext uri="{FF2B5EF4-FFF2-40B4-BE49-F238E27FC236}">
                <a16:creationId xmlns:a16="http://schemas.microsoft.com/office/drawing/2014/main" id="{44105D56-B007-4685-9CBF-06675BECF926}"/>
              </a:ext>
            </a:extLst>
          </p:cNvPr>
          <p:cNvSpPr txBox="1">
            <a:spLocks/>
          </p:cNvSpPr>
          <p:nvPr/>
        </p:nvSpPr>
        <p:spPr>
          <a:xfrm>
            <a:off x="345190" y="1483676"/>
            <a:ext cx="4221978" cy="311435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Práticas de </a:t>
            </a:r>
            <a:r>
              <a:rPr lang="pt-PT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partilha, colaboração e análise </a:t>
            </a:r>
            <a:r>
              <a:rPr lang="pt-PT" sz="2000" dirty="0">
                <a:solidFill>
                  <a:schemeClr val="accent2">
                    <a:lumMod val="75000"/>
                  </a:schemeClr>
                </a:solidFill>
              </a:rPr>
              <a:t>crítica entre os vários atores da comunidade educativa, em diversos contextos, tais como: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pt-PT" sz="1800" dirty="0">
                <a:solidFill>
                  <a:schemeClr val="accent2">
                    <a:lumMod val="75000"/>
                  </a:schemeClr>
                </a:solidFill>
              </a:rPr>
              <a:t>reuniões gerais;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pt-PT" sz="1800" dirty="0">
                <a:solidFill>
                  <a:schemeClr val="accent2">
                    <a:lumMod val="75000"/>
                  </a:schemeClr>
                </a:solidFill>
              </a:rPr>
              <a:t>reuniões do Conselho da Comunidade Educativa;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pt-PT" sz="1800" dirty="0">
                <a:solidFill>
                  <a:schemeClr val="accent2">
                    <a:lumMod val="75000"/>
                  </a:schemeClr>
                </a:solidFill>
              </a:rPr>
              <a:t>Workshops; …</a:t>
            </a:r>
          </a:p>
          <a:p>
            <a:pPr marL="0" indent="0">
              <a:lnSpc>
                <a:spcPct val="150000"/>
              </a:lnSpc>
              <a:buNone/>
            </a:pPr>
            <a:endParaRPr lang="pt-PT" sz="2000" dirty="0"/>
          </a:p>
        </p:txBody>
      </p:sp>
      <p:sp>
        <p:nvSpPr>
          <p:cNvPr id="4" name="Chavetas 3">
            <a:extLst>
              <a:ext uri="{FF2B5EF4-FFF2-40B4-BE49-F238E27FC236}">
                <a16:creationId xmlns:a16="http://schemas.microsoft.com/office/drawing/2014/main" id="{652F4B5E-9AF0-4587-9022-3738312625B2}"/>
              </a:ext>
            </a:extLst>
          </p:cNvPr>
          <p:cNvSpPr/>
          <p:nvPr/>
        </p:nvSpPr>
        <p:spPr>
          <a:xfrm rot="16200000">
            <a:off x="320841" y="1185137"/>
            <a:ext cx="3999935" cy="3951236"/>
          </a:xfrm>
          <a:prstGeom prst="bracePair">
            <a:avLst/>
          </a:prstGeom>
          <a:ln>
            <a:solidFill>
              <a:srgbClr val="FF99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6402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4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B3732A-215E-4929-B0F1-781D851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A016A3-6E7C-4AD2-A070-9D8889B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6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324DBF9-8B65-490B-A6FE-5024CEEB8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4F2080D-C36B-47F8-9226-ADE37A80D512}"/>
              </a:ext>
            </a:extLst>
          </p:cNvPr>
          <p:cNvSpPr txBox="1"/>
          <p:nvPr/>
        </p:nvSpPr>
        <p:spPr>
          <a:xfrm>
            <a:off x="509332" y="394324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Relatório de Autoavaliação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3208FE6-9DE5-42FD-B475-BD937AE471C3}"/>
              </a:ext>
            </a:extLst>
          </p:cNvPr>
          <p:cNvSpPr/>
          <p:nvPr/>
        </p:nvSpPr>
        <p:spPr>
          <a:xfrm>
            <a:off x="694862" y="1067781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(biénio 2015/2017)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F0ED961-F50E-42BD-9714-33382BC25A5A}"/>
              </a:ext>
            </a:extLst>
          </p:cNvPr>
          <p:cNvSpPr txBox="1"/>
          <p:nvPr/>
        </p:nvSpPr>
        <p:spPr>
          <a:xfrm>
            <a:off x="509332" y="1709370"/>
            <a:ext cx="90201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O </a:t>
            </a:r>
            <a:r>
              <a:rPr lang="pt-PT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avaliação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 , apesar de ser levado a cabo por uma equipa, carece do 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envolvimento, participação e conhecimento coletivo dos diferentes elementos da comunidade educativa.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sz="24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É importante conhecer o ponto de vista dos outros atores educativos de modo a se obter 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visão global da qualidade do serviço educativo prestado pela nossa Escola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pt-PT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PT" sz="2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351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B3732A-215E-4929-B0F1-781D851D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BA016A3-6E7C-4AD2-A070-9D8889B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7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324DBF9-8B65-490B-A6FE-5024CEEB8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98A9CDF5-4F2D-49B1-95F8-3A12D98FB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167208"/>
              </p:ext>
            </p:extLst>
          </p:nvPr>
        </p:nvGraphicFramePr>
        <p:xfrm>
          <a:off x="1461693" y="13283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44F2080D-C36B-47F8-9226-ADE37A80D512}"/>
              </a:ext>
            </a:extLst>
          </p:cNvPr>
          <p:cNvSpPr txBox="1"/>
          <p:nvPr/>
        </p:nvSpPr>
        <p:spPr>
          <a:xfrm>
            <a:off x="509332" y="394324"/>
            <a:ext cx="2618740" cy="646331"/>
          </a:xfrm>
          <a:prstGeom prst="rect">
            <a:avLst/>
          </a:prstGeom>
          <a:solidFill>
            <a:srgbClr val="FFCC99"/>
          </a:solidFill>
          <a:ln>
            <a:solidFill>
              <a:srgbClr val="FF9966"/>
            </a:solidFill>
          </a:ln>
          <a:scene3d>
            <a:camera prst="orthographicFront">
              <a:rot lat="0" lon="0" rev="0"/>
            </a:camera>
            <a:lightRig rig="threePt" dir="tl"/>
          </a:scene3d>
          <a:sp3d prstMaterial="plastic"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Relatório de Autoavaliação</a:t>
            </a:r>
          </a:p>
        </p:txBody>
      </p:sp>
    </p:spTree>
    <p:extLst>
      <p:ext uri="{BB962C8B-B14F-4D97-AF65-F5344CB8AC3E}">
        <p14:creationId xmlns:p14="http://schemas.microsoft.com/office/powerpoint/2010/main" val="158066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1">
            <a:extLst>
              <a:ext uri="{FF2B5EF4-FFF2-40B4-BE49-F238E27FC236}">
                <a16:creationId xmlns:a16="http://schemas.microsoft.com/office/drawing/2014/main" id="{6403B96B-69AA-4A90-9D4E-76291E4DF70F}"/>
              </a:ext>
            </a:extLst>
          </p:cNvPr>
          <p:cNvSpPr txBox="1">
            <a:spLocks/>
          </p:cNvSpPr>
          <p:nvPr/>
        </p:nvSpPr>
        <p:spPr>
          <a:xfrm>
            <a:off x="447674" y="180580"/>
            <a:ext cx="11321917" cy="5784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Contributos da autoavaliação para o conhecimento da escola</a:t>
            </a:r>
            <a:endParaRPr lang="pt-PT" sz="2800" dirty="0">
              <a:solidFill>
                <a:srgbClr val="FFC000"/>
              </a:solidFill>
            </a:endParaRP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79696FAA-4962-477F-96F0-ED1F1B8F2014}"/>
              </a:ext>
            </a:extLst>
          </p:cNvPr>
          <p:cNvSpPr txBox="1">
            <a:spLocks/>
          </p:cNvSpPr>
          <p:nvPr/>
        </p:nvSpPr>
        <p:spPr>
          <a:xfrm>
            <a:off x="447674" y="1277269"/>
            <a:ext cx="9439276" cy="38807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Assume-se como uma ferramenta sólida de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diagnóstico global da escola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Possibilita a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identificação 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de pontos fortes e fragilidades, permitindo a sua hierarquização, e consequente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definição de áreas de intervenção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 consideradas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prioritárias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, de modo a delinear um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conjunto de orientações estratégicas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 a incorporar no 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plano de melhoria </a:t>
            </a: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da instituição.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PT" sz="2400" dirty="0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3BDCCA14-CACB-49FC-91B6-BF9FAE01B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B2AF3BD0-1E32-4D38-912D-12A4EA67F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8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5B2DB34-98E3-42EC-887A-45B0446AD0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8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1">
            <a:extLst>
              <a:ext uri="{FF2B5EF4-FFF2-40B4-BE49-F238E27FC236}">
                <a16:creationId xmlns:a16="http://schemas.microsoft.com/office/drawing/2014/main" id="{6403B96B-69AA-4A90-9D4E-76291E4DF70F}"/>
              </a:ext>
            </a:extLst>
          </p:cNvPr>
          <p:cNvSpPr txBox="1">
            <a:spLocks/>
          </p:cNvSpPr>
          <p:nvPr/>
        </p:nvSpPr>
        <p:spPr>
          <a:xfrm>
            <a:off x="447674" y="180580"/>
            <a:ext cx="11321917" cy="57849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P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Contributos da autoavaliação para o conhecimento da escola</a:t>
            </a:r>
            <a:endParaRPr lang="pt-PT" sz="2800" dirty="0">
              <a:solidFill>
                <a:srgbClr val="FFC000"/>
              </a:solidFill>
            </a:endParaRPr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79696FAA-4962-477F-96F0-ED1F1B8F2014}"/>
              </a:ext>
            </a:extLst>
          </p:cNvPr>
          <p:cNvSpPr txBox="1">
            <a:spLocks/>
          </p:cNvSpPr>
          <p:nvPr/>
        </p:nvSpPr>
        <p:spPr>
          <a:xfrm>
            <a:off x="447674" y="1277269"/>
            <a:ext cx="9439276" cy="38807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accent2">
                    <a:lumMod val="75000"/>
                  </a:schemeClr>
                </a:solidFill>
              </a:rPr>
              <a:t>Permite servir a melhoria de desempenhos da escola, partindo da identificação de áreas problemáticas e da procura de soluções para os problemas encontrados.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pt-PT" sz="1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sz="2200" dirty="0">
                <a:solidFill>
                  <a:schemeClr val="accent2">
                    <a:lumMod val="75000"/>
                  </a:schemeClr>
                </a:solidFill>
              </a:rPr>
              <a:t>	Exemplos de situações diagnosticadas (fragilidades):</a:t>
            </a:r>
            <a:endParaRPr lang="pt-PT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3" algn="just">
              <a:buFontTx/>
              <a:buChar char="-"/>
            </a:pPr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registo documental de informação relevante;</a:t>
            </a:r>
          </a:p>
          <a:p>
            <a:pPr lvl="3" algn="just">
              <a:buFontTx/>
              <a:buChar char="-"/>
            </a:pPr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discrepância de dados;</a:t>
            </a:r>
          </a:p>
          <a:p>
            <a:pPr lvl="3" algn="just">
              <a:buFontTx/>
              <a:buChar char="-"/>
            </a:pPr>
            <a:r>
              <a:rPr lang="pt-PT" sz="1600" dirty="0">
                <a:solidFill>
                  <a:schemeClr val="accent2">
                    <a:lumMod val="75000"/>
                  </a:schemeClr>
                </a:solidFill>
              </a:rPr>
              <a:t>relatórios com pouca perspetiva crítica/circunstanciada;</a:t>
            </a:r>
            <a:endParaRPr lang="pt-PT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3B056655-1D14-4861-BDEB-8E8A49E5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509" y="6136612"/>
            <a:ext cx="8314266" cy="365125"/>
          </a:xfrm>
        </p:spPr>
        <p:txBody>
          <a:bodyPr/>
          <a:lstStyle/>
          <a:p>
            <a:r>
              <a:rPr lang="pt-PT" sz="1200" dirty="0">
                <a:solidFill>
                  <a:schemeClr val="accent1">
                    <a:lumMod val="50000"/>
                  </a:schemeClr>
                </a:solidFill>
              </a:rPr>
              <a:t>Práticas de Autoavaliação de Escola                                   |                      23 de fevereiro de 2018   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C4FDB8C0-3290-4116-AD4D-A4438612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2996" y="6054986"/>
            <a:ext cx="596595" cy="446751"/>
          </a:xfrm>
        </p:spPr>
        <p:txBody>
          <a:bodyPr/>
          <a:lstStyle/>
          <a:p>
            <a:fld id="{D57F1E4F-1CFF-5643-939E-217C01CDF565}" type="slidenum">
              <a:rPr lang="en-US" sz="1200" smtClean="0">
                <a:solidFill>
                  <a:schemeClr val="bg1"/>
                </a:solidFill>
              </a:rPr>
              <a:pPr/>
              <a:t>9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083B86C-F2FC-4300-B01D-8D30580A7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0" y="5809638"/>
            <a:ext cx="1116503" cy="8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0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2028</TotalTime>
  <Words>953</Words>
  <Application>Microsoft Office PowerPoint</Application>
  <PresentationFormat>Ecrã Panorâmico</PresentationFormat>
  <Paragraphs>202</Paragraphs>
  <Slides>16</Slides>
  <Notes>16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Faceta</vt:lpstr>
      <vt:lpstr>Práticas de Autoavaliação de Escola</vt:lpstr>
      <vt:lpstr>Tema Central: Práticas de Autoavaliação de Escola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Práticas de Autoavaliação de Escola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Práticas de Autoavaliação de Escola</dc:title>
  <dc:creator>Alexandra Cristóvão</dc:creator>
  <cp:lastModifiedBy>Alexandra Cristóvão</cp:lastModifiedBy>
  <cp:revision>10</cp:revision>
  <cp:lastPrinted>2018-02-22T22:51:08Z</cp:lastPrinted>
  <dcterms:created xsi:type="dcterms:W3CDTF">2018-02-18T11:03:48Z</dcterms:created>
  <dcterms:modified xsi:type="dcterms:W3CDTF">2018-02-23T15:23:50Z</dcterms:modified>
</cp:coreProperties>
</file>