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38"/>
  </p:notesMasterIdLst>
  <p:sldIdLst>
    <p:sldId id="323" r:id="rId5"/>
    <p:sldId id="324" r:id="rId6"/>
    <p:sldId id="321" r:id="rId7"/>
    <p:sldId id="261" r:id="rId8"/>
    <p:sldId id="331" r:id="rId9"/>
    <p:sldId id="334" r:id="rId10"/>
    <p:sldId id="279" r:id="rId11"/>
    <p:sldId id="325" r:id="rId12"/>
    <p:sldId id="326" r:id="rId13"/>
    <p:sldId id="327" r:id="rId14"/>
    <p:sldId id="330" r:id="rId15"/>
    <p:sldId id="276" r:id="rId16"/>
    <p:sldId id="332" r:id="rId17"/>
    <p:sldId id="322" r:id="rId18"/>
    <p:sldId id="336" r:id="rId19"/>
    <p:sldId id="319" r:id="rId20"/>
    <p:sldId id="575" r:id="rId21"/>
    <p:sldId id="335" r:id="rId22"/>
    <p:sldId id="577" r:id="rId23"/>
    <p:sldId id="578" r:id="rId24"/>
    <p:sldId id="579" r:id="rId25"/>
    <p:sldId id="580" r:id="rId26"/>
    <p:sldId id="581" r:id="rId27"/>
    <p:sldId id="582" r:id="rId28"/>
    <p:sldId id="583" r:id="rId29"/>
    <p:sldId id="584" r:id="rId30"/>
    <p:sldId id="576" r:id="rId31"/>
    <p:sldId id="329" r:id="rId32"/>
    <p:sldId id="328" r:id="rId33"/>
    <p:sldId id="586" r:id="rId34"/>
    <p:sldId id="560" r:id="rId35"/>
    <p:sldId id="573" r:id="rId36"/>
    <p:sldId id="585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6CB8"/>
    <a:srgbClr val="0D3E76"/>
    <a:srgbClr val="0077BC"/>
    <a:srgbClr val="007ABC"/>
    <a:srgbClr val="0A9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9"/>
    <p:restoredTop sz="94689"/>
  </p:normalViewPr>
  <p:slideViewPr>
    <p:cSldViewPr snapToGrid="0">
      <p:cViewPr varScale="1">
        <p:scale>
          <a:sx n="105" d="100"/>
          <a:sy n="105" d="100"/>
        </p:scale>
        <p:origin x="15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3EC148-7837-458F-AE68-10DAD29A17E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626A58-056F-47DD-BF4B-2367BF6BE0A9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>
              <a:solidFill>
                <a:srgbClr val="0D3E76"/>
              </a:solidFill>
            </a:rPr>
            <a:t>Nas escolas do 1.º ciclo do ensino básico com pré-escolar, todos os trabalhadores não docentes são avaliados, independentemente da sua carreira ou categoria, pelo diretor da escola.</a:t>
          </a:r>
          <a:endParaRPr lang="en-US" dirty="0">
            <a:solidFill>
              <a:srgbClr val="0D3E76"/>
            </a:solidFill>
          </a:endParaRPr>
        </a:p>
      </dgm:t>
    </dgm:pt>
    <dgm:pt modelId="{BBC379C1-C945-424B-8F0C-B14EE692E562}" type="parTrans" cxnId="{007CA320-6DD6-4302-8DA0-AC414F5DBEE9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81B586AD-476C-4CAC-AE82-28B24669C2DE}" type="sibTrans" cxnId="{007CA320-6DD6-4302-8DA0-AC414F5DBEE9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AB731428-BC5E-47F2-BC6B-86B9E652A6BA}">
      <dgm:prSet/>
      <dgm:spPr/>
      <dgm:t>
        <a:bodyPr/>
        <a:lstStyle/>
        <a:p>
          <a:pPr>
            <a:lnSpc>
              <a:spcPct val="100000"/>
            </a:lnSpc>
          </a:pPr>
          <a:r>
            <a:rPr lang="pt-PT">
              <a:solidFill>
                <a:srgbClr val="0D3E76"/>
              </a:solidFill>
            </a:rPr>
            <a:t>Aclara-se que tem competência para avaliar o avaliador que tiver a qualidade de </a:t>
          </a:r>
          <a:r>
            <a:rPr lang="pt-PT" u="sng">
              <a:solidFill>
                <a:srgbClr val="0D3E76"/>
              </a:solidFill>
            </a:rPr>
            <a:t>superior hierárquico no momento da realização da avaliação.</a:t>
          </a:r>
          <a:endParaRPr lang="en-US">
            <a:solidFill>
              <a:srgbClr val="0D3E76"/>
            </a:solidFill>
          </a:endParaRPr>
        </a:p>
      </dgm:t>
    </dgm:pt>
    <dgm:pt modelId="{7587BDA9-DE25-4AAB-A3DA-AB92A00D4345}" type="parTrans" cxnId="{8E9C2E84-697E-4E89-ABE1-5351A8661CD6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9ABD9A5B-00EA-4927-AE38-29C8A0DFA363}" type="sibTrans" cxnId="{8E9C2E84-697E-4E89-ABE1-5351A8661CD6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9242E1F2-7808-4E44-A965-DA3B18E49A9E}">
      <dgm:prSet/>
      <dgm:spPr/>
      <dgm:t>
        <a:bodyPr/>
        <a:lstStyle/>
        <a:p>
          <a:pPr>
            <a:lnSpc>
              <a:spcPct val="100000"/>
            </a:lnSpc>
          </a:pPr>
          <a:r>
            <a:rPr lang="pt-PT">
              <a:solidFill>
                <a:srgbClr val="0D3E76"/>
              </a:solidFill>
            </a:rPr>
            <a:t>Frisa-se que o avaliador cessante deve assegurar a entrega dos elementos adequados a uma efetiva avaliação, referente ao período em que o trabalhador foi seu avaliado, mediante pronúncia sobre todos os objetivos e competências contratualizados na forma escrita.</a:t>
          </a:r>
          <a:endParaRPr lang="en-US">
            <a:solidFill>
              <a:srgbClr val="0D3E76"/>
            </a:solidFill>
          </a:endParaRPr>
        </a:p>
      </dgm:t>
    </dgm:pt>
    <dgm:pt modelId="{AB74688B-D54F-4836-813B-8DC780C6E676}" type="parTrans" cxnId="{BB602D0C-8BD8-41D1-915B-4FF65AB60A4A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CA1E5243-A1DF-431D-A935-C870B37C89B8}" type="sibTrans" cxnId="{BB602D0C-8BD8-41D1-915B-4FF65AB60A4A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181F2DDD-5F97-442E-B705-4A5BC1ECB090}" type="pres">
      <dgm:prSet presAssocID="{3E3EC148-7837-458F-AE68-10DAD29A17E0}" presName="root" presStyleCnt="0">
        <dgm:presLayoutVars>
          <dgm:dir/>
          <dgm:resizeHandles val="exact"/>
        </dgm:presLayoutVars>
      </dgm:prSet>
      <dgm:spPr/>
    </dgm:pt>
    <dgm:pt modelId="{75B7628F-AB85-4D1B-990C-51DEEFD08A58}" type="pres">
      <dgm:prSet presAssocID="{72626A58-056F-47DD-BF4B-2367BF6BE0A9}" presName="compNode" presStyleCnt="0"/>
      <dgm:spPr/>
    </dgm:pt>
    <dgm:pt modelId="{BB151810-0287-474E-97E5-BB7063CB8284}" type="pres">
      <dgm:prSet presAssocID="{72626A58-056F-47DD-BF4B-2367BF6BE0A9}" presName="bgRect" presStyleLbl="bgShp" presStyleIdx="0" presStyleCnt="3"/>
      <dgm:spPr/>
    </dgm:pt>
    <dgm:pt modelId="{871DE8A9-18B1-4AE4-AD69-B92311F66CB1}" type="pres">
      <dgm:prSet presAssocID="{72626A58-056F-47DD-BF4B-2367BF6BE0A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scola"/>
        </a:ext>
      </dgm:extLst>
    </dgm:pt>
    <dgm:pt modelId="{06878A9F-A0F3-4C7F-88D8-7A03340C9936}" type="pres">
      <dgm:prSet presAssocID="{72626A58-056F-47DD-BF4B-2367BF6BE0A9}" presName="spaceRect" presStyleCnt="0"/>
      <dgm:spPr/>
    </dgm:pt>
    <dgm:pt modelId="{FE863CB3-AF38-4B76-A76F-BFF3DBAB61C2}" type="pres">
      <dgm:prSet presAssocID="{72626A58-056F-47DD-BF4B-2367BF6BE0A9}" presName="parTx" presStyleLbl="revTx" presStyleIdx="0" presStyleCnt="3">
        <dgm:presLayoutVars>
          <dgm:chMax val="0"/>
          <dgm:chPref val="0"/>
        </dgm:presLayoutVars>
      </dgm:prSet>
      <dgm:spPr/>
    </dgm:pt>
    <dgm:pt modelId="{E5BB65D4-B1AD-4A68-AE00-82FE86BB9B82}" type="pres">
      <dgm:prSet presAssocID="{81B586AD-476C-4CAC-AE82-28B24669C2DE}" presName="sibTrans" presStyleCnt="0"/>
      <dgm:spPr/>
    </dgm:pt>
    <dgm:pt modelId="{C662304F-6AD2-489D-885E-CDA661C84400}" type="pres">
      <dgm:prSet presAssocID="{AB731428-BC5E-47F2-BC6B-86B9E652A6BA}" presName="compNode" presStyleCnt="0"/>
      <dgm:spPr/>
    </dgm:pt>
    <dgm:pt modelId="{7C29B2BC-5FA2-446C-92D9-D83F7EB9C8EC}" type="pres">
      <dgm:prSet presAssocID="{AB731428-BC5E-47F2-BC6B-86B9E652A6BA}" presName="bgRect" presStyleLbl="bgShp" presStyleIdx="1" presStyleCnt="3"/>
      <dgm:spPr/>
    </dgm:pt>
    <dgm:pt modelId="{22CD3E24-B5D6-4D7A-A4E7-CC21886CC282}" type="pres">
      <dgm:prSet presAssocID="{AB731428-BC5E-47F2-BC6B-86B9E652A6B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064F47E5-A823-4EC7-9FC0-44957EBF9BE6}" type="pres">
      <dgm:prSet presAssocID="{AB731428-BC5E-47F2-BC6B-86B9E652A6BA}" presName="spaceRect" presStyleCnt="0"/>
      <dgm:spPr/>
    </dgm:pt>
    <dgm:pt modelId="{D24F3DDD-89E9-440D-953E-36AD29A21416}" type="pres">
      <dgm:prSet presAssocID="{AB731428-BC5E-47F2-BC6B-86B9E652A6BA}" presName="parTx" presStyleLbl="revTx" presStyleIdx="1" presStyleCnt="3">
        <dgm:presLayoutVars>
          <dgm:chMax val="0"/>
          <dgm:chPref val="0"/>
        </dgm:presLayoutVars>
      </dgm:prSet>
      <dgm:spPr/>
    </dgm:pt>
    <dgm:pt modelId="{725F8D57-AEB5-4F10-BF88-F9ED13E1D537}" type="pres">
      <dgm:prSet presAssocID="{9ABD9A5B-00EA-4927-AE38-29C8A0DFA363}" presName="sibTrans" presStyleCnt="0"/>
      <dgm:spPr/>
    </dgm:pt>
    <dgm:pt modelId="{B08281CE-BD33-4D23-A42E-8166727B3159}" type="pres">
      <dgm:prSet presAssocID="{9242E1F2-7808-4E44-A965-DA3B18E49A9E}" presName="compNode" presStyleCnt="0"/>
      <dgm:spPr/>
    </dgm:pt>
    <dgm:pt modelId="{822F8A30-96E7-4E89-9B6B-10AB3832CC5F}" type="pres">
      <dgm:prSet presAssocID="{9242E1F2-7808-4E44-A965-DA3B18E49A9E}" presName="bgRect" presStyleLbl="bgShp" presStyleIdx="2" presStyleCnt="3"/>
      <dgm:spPr/>
    </dgm:pt>
    <dgm:pt modelId="{2DB0EE8B-74B1-428F-A92F-7748F5492E8A}" type="pres">
      <dgm:prSet presAssocID="{9242E1F2-7808-4E44-A965-DA3B18E49A9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sta de verificação destaque"/>
        </a:ext>
      </dgm:extLst>
    </dgm:pt>
    <dgm:pt modelId="{E93F0B71-A310-4A02-A4FF-7FA37B19CA3A}" type="pres">
      <dgm:prSet presAssocID="{9242E1F2-7808-4E44-A965-DA3B18E49A9E}" presName="spaceRect" presStyleCnt="0"/>
      <dgm:spPr/>
    </dgm:pt>
    <dgm:pt modelId="{C50F3C45-3E80-4CE8-9869-EA07CD1FF4C1}" type="pres">
      <dgm:prSet presAssocID="{9242E1F2-7808-4E44-A965-DA3B18E49A9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B602D0C-8BD8-41D1-915B-4FF65AB60A4A}" srcId="{3E3EC148-7837-458F-AE68-10DAD29A17E0}" destId="{9242E1F2-7808-4E44-A965-DA3B18E49A9E}" srcOrd="2" destOrd="0" parTransId="{AB74688B-D54F-4836-813B-8DC780C6E676}" sibTransId="{CA1E5243-A1DF-431D-A935-C870B37C89B8}"/>
    <dgm:cxn modelId="{007CA320-6DD6-4302-8DA0-AC414F5DBEE9}" srcId="{3E3EC148-7837-458F-AE68-10DAD29A17E0}" destId="{72626A58-056F-47DD-BF4B-2367BF6BE0A9}" srcOrd="0" destOrd="0" parTransId="{BBC379C1-C945-424B-8F0C-B14EE692E562}" sibTransId="{81B586AD-476C-4CAC-AE82-28B24669C2DE}"/>
    <dgm:cxn modelId="{8E9C2E84-697E-4E89-ABE1-5351A8661CD6}" srcId="{3E3EC148-7837-458F-AE68-10DAD29A17E0}" destId="{AB731428-BC5E-47F2-BC6B-86B9E652A6BA}" srcOrd="1" destOrd="0" parTransId="{7587BDA9-DE25-4AAB-A3DA-AB92A00D4345}" sibTransId="{9ABD9A5B-00EA-4927-AE38-29C8A0DFA363}"/>
    <dgm:cxn modelId="{64AABE98-E009-4C8A-83F7-49F8CEE0ABD0}" type="presOf" srcId="{9242E1F2-7808-4E44-A965-DA3B18E49A9E}" destId="{C50F3C45-3E80-4CE8-9869-EA07CD1FF4C1}" srcOrd="0" destOrd="0" presId="urn:microsoft.com/office/officeart/2018/2/layout/IconVerticalSolidList"/>
    <dgm:cxn modelId="{1AFA4B9C-FC28-48D2-B725-08E3A973850D}" type="presOf" srcId="{AB731428-BC5E-47F2-BC6B-86B9E652A6BA}" destId="{D24F3DDD-89E9-440D-953E-36AD29A21416}" srcOrd="0" destOrd="0" presId="urn:microsoft.com/office/officeart/2018/2/layout/IconVerticalSolidList"/>
    <dgm:cxn modelId="{1F11BFDC-77A8-48A2-8CF9-DA235846314A}" type="presOf" srcId="{72626A58-056F-47DD-BF4B-2367BF6BE0A9}" destId="{FE863CB3-AF38-4B76-A76F-BFF3DBAB61C2}" srcOrd="0" destOrd="0" presId="urn:microsoft.com/office/officeart/2018/2/layout/IconVerticalSolidList"/>
    <dgm:cxn modelId="{64ECE1FE-7D86-4BFF-8570-9F606238CCD3}" type="presOf" srcId="{3E3EC148-7837-458F-AE68-10DAD29A17E0}" destId="{181F2DDD-5F97-442E-B705-4A5BC1ECB090}" srcOrd="0" destOrd="0" presId="urn:microsoft.com/office/officeart/2018/2/layout/IconVerticalSolidList"/>
    <dgm:cxn modelId="{2C9BAC30-D443-4716-BA83-8BF073032728}" type="presParOf" srcId="{181F2DDD-5F97-442E-B705-4A5BC1ECB090}" destId="{75B7628F-AB85-4D1B-990C-51DEEFD08A58}" srcOrd="0" destOrd="0" presId="urn:microsoft.com/office/officeart/2018/2/layout/IconVerticalSolidList"/>
    <dgm:cxn modelId="{824A1DA8-35D3-4A07-8ADF-D1B8068DA30F}" type="presParOf" srcId="{75B7628F-AB85-4D1B-990C-51DEEFD08A58}" destId="{BB151810-0287-474E-97E5-BB7063CB8284}" srcOrd="0" destOrd="0" presId="urn:microsoft.com/office/officeart/2018/2/layout/IconVerticalSolidList"/>
    <dgm:cxn modelId="{F710D5B8-DEDF-4C29-90F1-E78D95E2BB71}" type="presParOf" srcId="{75B7628F-AB85-4D1B-990C-51DEEFD08A58}" destId="{871DE8A9-18B1-4AE4-AD69-B92311F66CB1}" srcOrd="1" destOrd="0" presId="urn:microsoft.com/office/officeart/2018/2/layout/IconVerticalSolidList"/>
    <dgm:cxn modelId="{1F724C12-A381-4BC2-BC76-0D01CC42068C}" type="presParOf" srcId="{75B7628F-AB85-4D1B-990C-51DEEFD08A58}" destId="{06878A9F-A0F3-4C7F-88D8-7A03340C9936}" srcOrd="2" destOrd="0" presId="urn:microsoft.com/office/officeart/2018/2/layout/IconVerticalSolidList"/>
    <dgm:cxn modelId="{FB6EE168-D9C2-407A-BD58-FEAB790AA3BB}" type="presParOf" srcId="{75B7628F-AB85-4D1B-990C-51DEEFD08A58}" destId="{FE863CB3-AF38-4B76-A76F-BFF3DBAB61C2}" srcOrd="3" destOrd="0" presId="urn:microsoft.com/office/officeart/2018/2/layout/IconVerticalSolidList"/>
    <dgm:cxn modelId="{E6DDC8E2-892D-4D0B-B241-C774E624B576}" type="presParOf" srcId="{181F2DDD-5F97-442E-B705-4A5BC1ECB090}" destId="{E5BB65D4-B1AD-4A68-AE00-82FE86BB9B82}" srcOrd="1" destOrd="0" presId="urn:microsoft.com/office/officeart/2018/2/layout/IconVerticalSolidList"/>
    <dgm:cxn modelId="{A7B744E6-A2B7-4107-9BF5-69FB71EBF761}" type="presParOf" srcId="{181F2DDD-5F97-442E-B705-4A5BC1ECB090}" destId="{C662304F-6AD2-489D-885E-CDA661C84400}" srcOrd="2" destOrd="0" presId="urn:microsoft.com/office/officeart/2018/2/layout/IconVerticalSolidList"/>
    <dgm:cxn modelId="{8C009EEB-0063-4995-BBB1-86B7B801425D}" type="presParOf" srcId="{C662304F-6AD2-489D-885E-CDA661C84400}" destId="{7C29B2BC-5FA2-446C-92D9-D83F7EB9C8EC}" srcOrd="0" destOrd="0" presId="urn:microsoft.com/office/officeart/2018/2/layout/IconVerticalSolidList"/>
    <dgm:cxn modelId="{07117349-021E-4700-BD61-17C75993AB0B}" type="presParOf" srcId="{C662304F-6AD2-489D-885E-CDA661C84400}" destId="{22CD3E24-B5D6-4D7A-A4E7-CC21886CC282}" srcOrd="1" destOrd="0" presId="urn:microsoft.com/office/officeart/2018/2/layout/IconVerticalSolidList"/>
    <dgm:cxn modelId="{5D573BB8-7722-4AC2-9614-8EE3E2DA7B1C}" type="presParOf" srcId="{C662304F-6AD2-489D-885E-CDA661C84400}" destId="{064F47E5-A823-4EC7-9FC0-44957EBF9BE6}" srcOrd="2" destOrd="0" presId="urn:microsoft.com/office/officeart/2018/2/layout/IconVerticalSolidList"/>
    <dgm:cxn modelId="{636F1F3C-C3F2-4B2B-ADB5-4D8CD7A2213C}" type="presParOf" srcId="{C662304F-6AD2-489D-885E-CDA661C84400}" destId="{D24F3DDD-89E9-440D-953E-36AD29A21416}" srcOrd="3" destOrd="0" presId="urn:microsoft.com/office/officeart/2018/2/layout/IconVerticalSolidList"/>
    <dgm:cxn modelId="{DE9A0DCC-7B19-4496-9B68-65B55408DA2E}" type="presParOf" srcId="{181F2DDD-5F97-442E-B705-4A5BC1ECB090}" destId="{725F8D57-AEB5-4F10-BF88-F9ED13E1D537}" srcOrd="3" destOrd="0" presId="urn:microsoft.com/office/officeart/2018/2/layout/IconVerticalSolidList"/>
    <dgm:cxn modelId="{0F160449-5D6A-4F71-9A9E-1CF3FE615DC6}" type="presParOf" srcId="{181F2DDD-5F97-442E-B705-4A5BC1ECB090}" destId="{B08281CE-BD33-4D23-A42E-8166727B3159}" srcOrd="4" destOrd="0" presId="urn:microsoft.com/office/officeart/2018/2/layout/IconVerticalSolidList"/>
    <dgm:cxn modelId="{4A23B9ED-444E-475F-B236-70831D101EBC}" type="presParOf" srcId="{B08281CE-BD33-4D23-A42E-8166727B3159}" destId="{822F8A30-96E7-4E89-9B6B-10AB3832CC5F}" srcOrd="0" destOrd="0" presId="urn:microsoft.com/office/officeart/2018/2/layout/IconVerticalSolidList"/>
    <dgm:cxn modelId="{FD5BBD60-AF9D-44B4-A8EF-A6B003028F47}" type="presParOf" srcId="{B08281CE-BD33-4D23-A42E-8166727B3159}" destId="{2DB0EE8B-74B1-428F-A92F-7748F5492E8A}" srcOrd="1" destOrd="0" presId="urn:microsoft.com/office/officeart/2018/2/layout/IconVerticalSolidList"/>
    <dgm:cxn modelId="{23C53D07-F89C-4C32-B1A1-8603A838B6C8}" type="presParOf" srcId="{B08281CE-BD33-4D23-A42E-8166727B3159}" destId="{E93F0B71-A310-4A02-A4FF-7FA37B19CA3A}" srcOrd="2" destOrd="0" presId="urn:microsoft.com/office/officeart/2018/2/layout/IconVerticalSolidList"/>
    <dgm:cxn modelId="{0BD25B2F-BB6A-48A1-B2DC-8D3A3B0B11EE}" type="presParOf" srcId="{B08281CE-BD33-4D23-A42E-8166727B3159}" destId="{C50F3C45-3E80-4CE8-9869-EA07CD1FF4C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6F185AB-9A23-4113-B18D-47DE9F3DAFB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A4D32A-4ADC-41B0-A7AB-1624CDFAB994}">
      <dgm:prSet/>
      <dgm:spPr/>
      <dgm:t>
        <a:bodyPr/>
        <a:lstStyle/>
        <a:p>
          <a:r>
            <a:rPr lang="pt-PT" dirty="0">
              <a:solidFill>
                <a:srgbClr val="0D3E76"/>
              </a:solidFill>
            </a:rPr>
            <a:t>Apoiar o educador na realização de atividades pedagógicas</a:t>
          </a:r>
          <a:endParaRPr lang="en-US" dirty="0">
            <a:solidFill>
              <a:srgbClr val="0D3E76"/>
            </a:solidFill>
          </a:endParaRPr>
        </a:p>
      </dgm:t>
    </dgm:pt>
    <dgm:pt modelId="{906A7CAA-F3DF-4E82-9315-66C379D2085F}" type="parTrans" cxnId="{3C8AF962-C298-4DF7-A2CE-CD2E55100F68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BDDE8A57-390C-4788-AF95-DF61B1715F2D}" type="sibTrans" cxnId="{3C8AF962-C298-4DF7-A2CE-CD2E55100F68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54F85A60-B4A5-45EE-A213-9D9B1E36D733}">
      <dgm:prSet/>
      <dgm:spPr/>
      <dgm:t>
        <a:bodyPr/>
        <a:lstStyle/>
        <a:p>
          <a:r>
            <a:rPr lang="pt-PT">
              <a:solidFill>
                <a:srgbClr val="0D3E76"/>
              </a:solidFill>
            </a:rPr>
            <a:t>Vs</a:t>
          </a:r>
          <a:endParaRPr lang="en-US">
            <a:solidFill>
              <a:srgbClr val="0D3E76"/>
            </a:solidFill>
          </a:endParaRPr>
        </a:p>
      </dgm:t>
    </dgm:pt>
    <dgm:pt modelId="{F129CB98-0C53-459E-BCA3-0ABD85ED6761}" type="parTrans" cxnId="{417E2BCD-21AA-410C-8EE0-97848F87F063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6876F140-48A6-4E88-88B1-5F1EDEFEA1A2}" type="sibTrans" cxnId="{417E2BCD-21AA-410C-8EE0-97848F87F063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E41866BD-20F4-4474-970A-906FB44576A1}">
      <dgm:prSet/>
      <dgm:spPr/>
      <dgm:t>
        <a:bodyPr/>
        <a:lstStyle/>
        <a:p>
          <a:r>
            <a:rPr lang="pt-PT" dirty="0">
              <a:solidFill>
                <a:srgbClr val="0D3E76"/>
              </a:solidFill>
            </a:rPr>
            <a:t>Participar em pelo menos 95% das atividades pedagógicas planeadas pelo educador</a:t>
          </a:r>
          <a:endParaRPr lang="en-US" dirty="0">
            <a:solidFill>
              <a:srgbClr val="0D3E76"/>
            </a:solidFill>
          </a:endParaRPr>
        </a:p>
      </dgm:t>
    </dgm:pt>
    <dgm:pt modelId="{A7DC24E1-F017-495F-95B9-FCDD4A8B4B76}" type="parTrans" cxnId="{FE85E559-422B-426D-881E-60E130F06010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8F5F186D-28A3-482D-901C-F3A81850DE10}" type="sibTrans" cxnId="{FE85E559-422B-426D-881E-60E130F06010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A6FCC6CC-D8E7-9E48-9FB7-ED62838A390B}" type="pres">
      <dgm:prSet presAssocID="{C6F185AB-9A23-4113-B18D-47DE9F3DAFB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BAAF82-D39B-2341-99AE-CF5EB30128D6}" type="pres">
      <dgm:prSet presAssocID="{C4A4D32A-4ADC-41B0-A7AB-1624CDFAB994}" presName="hierRoot1" presStyleCnt="0"/>
      <dgm:spPr/>
    </dgm:pt>
    <dgm:pt modelId="{647F1469-D2EE-0F47-99B5-171AB0772249}" type="pres">
      <dgm:prSet presAssocID="{C4A4D32A-4ADC-41B0-A7AB-1624CDFAB994}" presName="composite" presStyleCnt="0"/>
      <dgm:spPr/>
    </dgm:pt>
    <dgm:pt modelId="{FBC2F701-256A-7A45-AFCE-BF73EC587CFA}" type="pres">
      <dgm:prSet presAssocID="{C4A4D32A-4ADC-41B0-A7AB-1624CDFAB994}" presName="background" presStyleLbl="node0" presStyleIdx="0" presStyleCnt="3"/>
      <dgm:spPr>
        <a:solidFill>
          <a:srgbClr val="016CB8"/>
        </a:solidFill>
      </dgm:spPr>
    </dgm:pt>
    <dgm:pt modelId="{C2858D40-A6C1-8C43-B336-DDD0E12B35CB}" type="pres">
      <dgm:prSet presAssocID="{C4A4D32A-4ADC-41B0-A7AB-1624CDFAB994}" presName="text" presStyleLbl="fgAcc0" presStyleIdx="0" presStyleCnt="3">
        <dgm:presLayoutVars>
          <dgm:chPref val="3"/>
        </dgm:presLayoutVars>
      </dgm:prSet>
      <dgm:spPr/>
    </dgm:pt>
    <dgm:pt modelId="{2A3F1F2C-9FAC-E644-A871-007052E49CED}" type="pres">
      <dgm:prSet presAssocID="{C4A4D32A-4ADC-41B0-A7AB-1624CDFAB994}" presName="hierChild2" presStyleCnt="0"/>
      <dgm:spPr/>
    </dgm:pt>
    <dgm:pt modelId="{A00E2927-9A24-284D-A65F-2E2AF4AAB949}" type="pres">
      <dgm:prSet presAssocID="{54F85A60-B4A5-45EE-A213-9D9B1E36D733}" presName="hierRoot1" presStyleCnt="0"/>
      <dgm:spPr/>
    </dgm:pt>
    <dgm:pt modelId="{18BD5EB9-AF62-7A43-BB09-84A27B5E6C63}" type="pres">
      <dgm:prSet presAssocID="{54F85A60-B4A5-45EE-A213-9D9B1E36D733}" presName="composite" presStyleCnt="0"/>
      <dgm:spPr/>
    </dgm:pt>
    <dgm:pt modelId="{8B31E989-6AAF-DC43-8B44-40F7D9F0D73B}" type="pres">
      <dgm:prSet presAssocID="{54F85A60-B4A5-45EE-A213-9D9B1E36D733}" presName="background" presStyleLbl="node0" presStyleIdx="1" presStyleCnt="3"/>
      <dgm:spPr>
        <a:solidFill>
          <a:srgbClr val="016CB8"/>
        </a:solidFill>
      </dgm:spPr>
    </dgm:pt>
    <dgm:pt modelId="{CBD2F943-4B22-204C-B2B7-4BC5FF7923A2}" type="pres">
      <dgm:prSet presAssocID="{54F85A60-B4A5-45EE-A213-9D9B1E36D733}" presName="text" presStyleLbl="fgAcc0" presStyleIdx="1" presStyleCnt="3">
        <dgm:presLayoutVars>
          <dgm:chPref val="3"/>
        </dgm:presLayoutVars>
      </dgm:prSet>
      <dgm:spPr/>
    </dgm:pt>
    <dgm:pt modelId="{436E5ED8-ED32-3C43-9E08-0B7990D97ADC}" type="pres">
      <dgm:prSet presAssocID="{54F85A60-B4A5-45EE-A213-9D9B1E36D733}" presName="hierChild2" presStyleCnt="0"/>
      <dgm:spPr/>
    </dgm:pt>
    <dgm:pt modelId="{C32A47BC-537F-B74B-BAA1-1B233648133B}" type="pres">
      <dgm:prSet presAssocID="{E41866BD-20F4-4474-970A-906FB44576A1}" presName="hierRoot1" presStyleCnt="0"/>
      <dgm:spPr/>
    </dgm:pt>
    <dgm:pt modelId="{C6DAFA79-DD4E-A94A-A48B-163FB755DEFC}" type="pres">
      <dgm:prSet presAssocID="{E41866BD-20F4-4474-970A-906FB44576A1}" presName="composite" presStyleCnt="0"/>
      <dgm:spPr/>
    </dgm:pt>
    <dgm:pt modelId="{2AC5143F-B209-544E-A0B9-4E94FA692E18}" type="pres">
      <dgm:prSet presAssocID="{E41866BD-20F4-4474-970A-906FB44576A1}" presName="background" presStyleLbl="node0" presStyleIdx="2" presStyleCnt="3"/>
      <dgm:spPr>
        <a:solidFill>
          <a:srgbClr val="016CB8"/>
        </a:solidFill>
      </dgm:spPr>
    </dgm:pt>
    <dgm:pt modelId="{4ACF7969-C61D-6F45-B3A0-DB9CE8123CCA}" type="pres">
      <dgm:prSet presAssocID="{E41866BD-20F4-4474-970A-906FB44576A1}" presName="text" presStyleLbl="fgAcc0" presStyleIdx="2" presStyleCnt="3">
        <dgm:presLayoutVars>
          <dgm:chPref val="3"/>
        </dgm:presLayoutVars>
      </dgm:prSet>
      <dgm:spPr/>
    </dgm:pt>
    <dgm:pt modelId="{B48D47A3-4627-C44B-8CB5-005BB46FE049}" type="pres">
      <dgm:prSet presAssocID="{E41866BD-20F4-4474-970A-906FB44576A1}" presName="hierChild2" presStyleCnt="0"/>
      <dgm:spPr/>
    </dgm:pt>
  </dgm:ptLst>
  <dgm:cxnLst>
    <dgm:cxn modelId="{44A7C717-CF8D-C848-BBB7-2A6D3B7B9BD2}" type="presOf" srcId="{C6F185AB-9A23-4113-B18D-47DE9F3DAFBB}" destId="{A6FCC6CC-D8E7-9E48-9FB7-ED62838A390B}" srcOrd="0" destOrd="0" presId="urn:microsoft.com/office/officeart/2005/8/layout/hierarchy1"/>
    <dgm:cxn modelId="{9C242628-8067-3649-AA5E-A9C2BDCC73C9}" type="presOf" srcId="{C4A4D32A-4ADC-41B0-A7AB-1624CDFAB994}" destId="{C2858D40-A6C1-8C43-B336-DDD0E12B35CB}" srcOrd="0" destOrd="0" presId="urn:microsoft.com/office/officeart/2005/8/layout/hierarchy1"/>
    <dgm:cxn modelId="{CE0B5142-2AEA-7E4F-9F04-21C2D554BB38}" type="presOf" srcId="{54F85A60-B4A5-45EE-A213-9D9B1E36D733}" destId="{CBD2F943-4B22-204C-B2B7-4BC5FF7923A2}" srcOrd="0" destOrd="0" presId="urn:microsoft.com/office/officeart/2005/8/layout/hierarchy1"/>
    <dgm:cxn modelId="{3C8AF962-C298-4DF7-A2CE-CD2E55100F68}" srcId="{C6F185AB-9A23-4113-B18D-47DE9F3DAFBB}" destId="{C4A4D32A-4ADC-41B0-A7AB-1624CDFAB994}" srcOrd="0" destOrd="0" parTransId="{906A7CAA-F3DF-4E82-9315-66C379D2085F}" sibTransId="{BDDE8A57-390C-4788-AF95-DF61B1715F2D}"/>
    <dgm:cxn modelId="{FE85E559-422B-426D-881E-60E130F06010}" srcId="{C6F185AB-9A23-4113-B18D-47DE9F3DAFBB}" destId="{E41866BD-20F4-4474-970A-906FB44576A1}" srcOrd="2" destOrd="0" parTransId="{A7DC24E1-F017-495F-95B9-FCDD4A8B4B76}" sibTransId="{8F5F186D-28A3-482D-901C-F3A81850DE10}"/>
    <dgm:cxn modelId="{417E2BCD-21AA-410C-8EE0-97848F87F063}" srcId="{C6F185AB-9A23-4113-B18D-47DE9F3DAFBB}" destId="{54F85A60-B4A5-45EE-A213-9D9B1E36D733}" srcOrd="1" destOrd="0" parTransId="{F129CB98-0C53-459E-BCA3-0ABD85ED6761}" sibTransId="{6876F140-48A6-4E88-88B1-5F1EDEFEA1A2}"/>
    <dgm:cxn modelId="{40B67EDD-47D2-AE49-BD7F-EA950A7C66AE}" type="presOf" srcId="{E41866BD-20F4-4474-970A-906FB44576A1}" destId="{4ACF7969-C61D-6F45-B3A0-DB9CE8123CCA}" srcOrd="0" destOrd="0" presId="urn:microsoft.com/office/officeart/2005/8/layout/hierarchy1"/>
    <dgm:cxn modelId="{763E833E-AEF0-A149-BE06-A14027536649}" type="presParOf" srcId="{A6FCC6CC-D8E7-9E48-9FB7-ED62838A390B}" destId="{0CBAAF82-D39B-2341-99AE-CF5EB30128D6}" srcOrd="0" destOrd="0" presId="urn:microsoft.com/office/officeart/2005/8/layout/hierarchy1"/>
    <dgm:cxn modelId="{8210CD61-0949-F24A-9A31-FB522193626C}" type="presParOf" srcId="{0CBAAF82-D39B-2341-99AE-CF5EB30128D6}" destId="{647F1469-D2EE-0F47-99B5-171AB0772249}" srcOrd="0" destOrd="0" presId="urn:microsoft.com/office/officeart/2005/8/layout/hierarchy1"/>
    <dgm:cxn modelId="{BC95B9F9-BDE8-634F-B39A-C3DD407C64F1}" type="presParOf" srcId="{647F1469-D2EE-0F47-99B5-171AB0772249}" destId="{FBC2F701-256A-7A45-AFCE-BF73EC587CFA}" srcOrd="0" destOrd="0" presId="urn:microsoft.com/office/officeart/2005/8/layout/hierarchy1"/>
    <dgm:cxn modelId="{0C3CFF14-6D98-3B4E-9736-B157522BAED6}" type="presParOf" srcId="{647F1469-D2EE-0F47-99B5-171AB0772249}" destId="{C2858D40-A6C1-8C43-B336-DDD0E12B35CB}" srcOrd="1" destOrd="0" presId="urn:microsoft.com/office/officeart/2005/8/layout/hierarchy1"/>
    <dgm:cxn modelId="{29410E34-2038-4746-B915-D577CF4F8D2B}" type="presParOf" srcId="{0CBAAF82-D39B-2341-99AE-CF5EB30128D6}" destId="{2A3F1F2C-9FAC-E644-A871-007052E49CED}" srcOrd="1" destOrd="0" presId="urn:microsoft.com/office/officeart/2005/8/layout/hierarchy1"/>
    <dgm:cxn modelId="{2E630CEF-48F1-994D-BE45-FEA808017E20}" type="presParOf" srcId="{A6FCC6CC-D8E7-9E48-9FB7-ED62838A390B}" destId="{A00E2927-9A24-284D-A65F-2E2AF4AAB949}" srcOrd="1" destOrd="0" presId="urn:microsoft.com/office/officeart/2005/8/layout/hierarchy1"/>
    <dgm:cxn modelId="{35537D85-2E75-AB48-88AD-9B49AE17E044}" type="presParOf" srcId="{A00E2927-9A24-284D-A65F-2E2AF4AAB949}" destId="{18BD5EB9-AF62-7A43-BB09-84A27B5E6C63}" srcOrd="0" destOrd="0" presId="urn:microsoft.com/office/officeart/2005/8/layout/hierarchy1"/>
    <dgm:cxn modelId="{0F728B53-00AB-8C4C-BBED-5525B038A525}" type="presParOf" srcId="{18BD5EB9-AF62-7A43-BB09-84A27B5E6C63}" destId="{8B31E989-6AAF-DC43-8B44-40F7D9F0D73B}" srcOrd="0" destOrd="0" presId="urn:microsoft.com/office/officeart/2005/8/layout/hierarchy1"/>
    <dgm:cxn modelId="{5B7C184E-D247-1442-ABAD-47B829F7C23D}" type="presParOf" srcId="{18BD5EB9-AF62-7A43-BB09-84A27B5E6C63}" destId="{CBD2F943-4B22-204C-B2B7-4BC5FF7923A2}" srcOrd="1" destOrd="0" presId="urn:microsoft.com/office/officeart/2005/8/layout/hierarchy1"/>
    <dgm:cxn modelId="{9B47BE58-EB09-674B-9B8F-C7B85800E7EA}" type="presParOf" srcId="{A00E2927-9A24-284D-A65F-2E2AF4AAB949}" destId="{436E5ED8-ED32-3C43-9E08-0B7990D97ADC}" srcOrd="1" destOrd="0" presId="urn:microsoft.com/office/officeart/2005/8/layout/hierarchy1"/>
    <dgm:cxn modelId="{6861920B-1979-0B4F-8105-6A5020C44D26}" type="presParOf" srcId="{A6FCC6CC-D8E7-9E48-9FB7-ED62838A390B}" destId="{C32A47BC-537F-B74B-BAA1-1B233648133B}" srcOrd="2" destOrd="0" presId="urn:microsoft.com/office/officeart/2005/8/layout/hierarchy1"/>
    <dgm:cxn modelId="{240B085A-F156-5549-8AF2-58C2EB820F51}" type="presParOf" srcId="{C32A47BC-537F-B74B-BAA1-1B233648133B}" destId="{C6DAFA79-DD4E-A94A-A48B-163FB755DEFC}" srcOrd="0" destOrd="0" presId="urn:microsoft.com/office/officeart/2005/8/layout/hierarchy1"/>
    <dgm:cxn modelId="{6EC59BCF-737F-D54B-BCE1-7C9DB183F75B}" type="presParOf" srcId="{C6DAFA79-DD4E-A94A-A48B-163FB755DEFC}" destId="{2AC5143F-B209-544E-A0B9-4E94FA692E18}" srcOrd="0" destOrd="0" presId="urn:microsoft.com/office/officeart/2005/8/layout/hierarchy1"/>
    <dgm:cxn modelId="{F903B4EA-7943-504E-8621-85D4EC1B9097}" type="presParOf" srcId="{C6DAFA79-DD4E-A94A-A48B-163FB755DEFC}" destId="{4ACF7969-C61D-6F45-B3A0-DB9CE8123CCA}" srcOrd="1" destOrd="0" presId="urn:microsoft.com/office/officeart/2005/8/layout/hierarchy1"/>
    <dgm:cxn modelId="{AE267F01-23E7-494E-BDF6-989F65F8B12F}" type="presParOf" srcId="{C32A47BC-537F-B74B-BAA1-1B233648133B}" destId="{B48D47A3-4627-C44B-8CB5-005BB46FE04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6F185AB-9A23-4113-B18D-47DE9F3DAFB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A4D32A-4ADC-41B0-A7AB-1624CDFAB994}">
      <dgm:prSet/>
      <dgm:spPr/>
      <dgm:t>
        <a:bodyPr/>
        <a:lstStyle/>
        <a:p>
          <a:r>
            <a:rPr lang="pt-PT" dirty="0">
              <a:solidFill>
                <a:srgbClr val="0D3E76"/>
              </a:solidFill>
            </a:rPr>
            <a:t>Garantir o bem‑estar e segurança das crianças</a:t>
          </a:r>
        </a:p>
      </dgm:t>
    </dgm:pt>
    <dgm:pt modelId="{906A7CAA-F3DF-4E82-9315-66C379D2085F}" type="parTrans" cxnId="{3C8AF962-C298-4DF7-A2CE-CD2E55100F68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BDDE8A57-390C-4788-AF95-DF61B1715F2D}" type="sibTrans" cxnId="{3C8AF962-C298-4DF7-A2CE-CD2E55100F68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54F85A60-B4A5-45EE-A213-9D9B1E36D733}">
      <dgm:prSet/>
      <dgm:spPr/>
      <dgm:t>
        <a:bodyPr/>
        <a:lstStyle/>
        <a:p>
          <a:r>
            <a:rPr lang="pt-PT">
              <a:solidFill>
                <a:srgbClr val="0D3E76"/>
              </a:solidFill>
            </a:rPr>
            <a:t>Vs</a:t>
          </a:r>
          <a:endParaRPr lang="en-US">
            <a:solidFill>
              <a:srgbClr val="0D3E76"/>
            </a:solidFill>
          </a:endParaRPr>
        </a:p>
      </dgm:t>
    </dgm:pt>
    <dgm:pt modelId="{F129CB98-0C53-459E-BCA3-0ABD85ED6761}" type="parTrans" cxnId="{417E2BCD-21AA-410C-8EE0-97848F87F063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6876F140-48A6-4E88-88B1-5F1EDEFEA1A2}" type="sibTrans" cxnId="{417E2BCD-21AA-410C-8EE0-97848F87F063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E41866BD-20F4-4474-970A-906FB44576A1}">
      <dgm:prSet/>
      <dgm:spPr/>
      <dgm:t>
        <a:bodyPr/>
        <a:lstStyle/>
        <a:p>
          <a:r>
            <a:rPr lang="pt-PT" dirty="0">
              <a:solidFill>
                <a:srgbClr val="0D3E76"/>
              </a:solidFill>
            </a:rPr>
            <a:t>Assegurar o acompanhamento das crianças em 95% das rotinas diárias (refeições, higiene, recreio), sem registo de incidentes</a:t>
          </a:r>
          <a:endParaRPr lang="en-US" dirty="0">
            <a:solidFill>
              <a:srgbClr val="0D3E76"/>
            </a:solidFill>
          </a:endParaRPr>
        </a:p>
      </dgm:t>
    </dgm:pt>
    <dgm:pt modelId="{A7DC24E1-F017-495F-95B9-FCDD4A8B4B76}" type="parTrans" cxnId="{FE85E559-422B-426D-881E-60E130F06010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8F5F186D-28A3-482D-901C-F3A81850DE10}" type="sibTrans" cxnId="{FE85E559-422B-426D-881E-60E130F06010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A6FCC6CC-D8E7-9E48-9FB7-ED62838A390B}" type="pres">
      <dgm:prSet presAssocID="{C6F185AB-9A23-4113-B18D-47DE9F3DAFB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BAAF82-D39B-2341-99AE-CF5EB30128D6}" type="pres">
      <dgm:prSet presAssocID="{C4A4D32A-4ADC-41B0-A7AB-1624CDFAB994}" presName="hierRoot1" presStyleCnt="0"/>
      <dgm:spPr/>
    </dgm:pt>
    <dgm:pt modelId="{647F1469-D2EE-0F47-99B5-171AB0772249}" type="pres">
      <dgm:prSet presAssocID="{C4A4D32A-4ADC-41B0-A7AB-1624CDFAB994}" presName="composite" presStyleCnt="0"/>
      <dgm:spPr/>
    </dgm:pt>
    <dgm:pt modelId="{FBC2F701-256A-7A45-AFCE-BF73EC587CFA}" type="pres">
      <dgm:prSet presAssocID="{C4A4D32A-4ADC-41B0-A7AB-1624CDFAB994}" presName="background" presStyleLbl="node0" presStyleIdx="0" presStyleCnt="3"/>
      <dgm:spPr>
        <a:solidFill>
          <a:srgbClr val="016CB8"/>
        </a:solidFill>
      </dgm:spPr>
    </dgm:pt>
    <dgm:pt modelId="{C2858D40-A6C1-8C43-B336-DDD0E12B35CB}" type="pres">
      <dgm:prSet presAssocID="{C4A4D32A-4ADC-41B0-A7AB-1624CDFAB994}" presName="text" presStyleLbl="fgAcc0" presStyleIdx="0" presStyleCnt="3">
        <dgm:presLayoutVars>
          <dgm:chPref val="3"/>
        </dgm:presLayoutVars>
      </dgm:prSet>
      <dgm:spPr/>
    </dgm:pt>
    <dgm:pt modelId="{2A3F1F2C-9FAC-E644-A871-007052E49CED}" type="pres">
      <dgm:prSet presAssocID="{C4A4D32A-4ADC-41B0-A7AB-1624CDFAB994}" presName="hierChild2" presStyleCnt="0"/>
      <dgm:spPr/>
    </dgm:pt>
    <dgm:pt modelId="{A00E2927-9A24-284D-A65F-2E2AF4AAB949}" type="pres">
      <dgm:prSet presAssocID="{54F85A60-B4A5-45EE-A213-9D9B1E36D733}" presName="hierRoot1" presStyleCnt="0"/>
      <dgm:spPr/>
    </dgm:pt>
    <dgm:pt modelId="{18BD5EB9-AF62-7A43-BB09-84A27B5E6C63}" type="pres">
      <dgm:prSet presAssocID="{54F85A60-B4A5-45EE-A213-9D9B1E36D733}" presName="composite" presStyleCnt="0"/>
      <dgm:spPr/>
    </dgm:pt>
    <dgm:pt modelId="{8B31E989-6AAF-DC43-8B44-40F7D9F0D73B}" type="pres">
      <dgm:prSet presAssocID="{54F85A60-B4A5-45EE-A213-9D9B1E36D733}" presName="background" presStyleLbl="node0" presStyleIdx="1" presStyleCnt="3"/>
      <dgm:spPr>
        <a:solidFill>
          <a:srgbClr val="016CB8"/>
        </a:solidFill>
      </dgm:spPr>
    </dgm:pt>
    <dgm:pt modelId="{CBD2F943-4B22-204C-B2B7-4BC5FF7923A2}" type="pres">
      <dgm:prSet presAssocID="{54F85A60-B4A5-45EE-A213-9D9B1E36D733}" presName="text" presStyleLbl="fgAcc0" presStyleIdx="1" presStyleCnt="3">
        <dgm:presLayoutVars>
          <dgm:chPref val="3"/>
        </dgm:presLayoutVars>
      </dgm:prSet>
      <dgm:spPr/>
    </dgm:pt>
    <dgm:pt modelId="{436E5ED8-ED32-3C43-9E08-0B7990D97ADC}" type="pres">
      <dgm:prSet presAssocID="{54F85A60-B4A5-45EE-A213-9D9B1E36D733}" presName="hierChild2" presStyleCnt="0"/>
      <dgm:spPr/>
    </dgm:pt>
    <dgm:pt modelId="{C32A47BC-537F-B74B-BAA1-1B233648133B}" type="pres">
      <dgm:prSet presAssocID="{E41866BD-20F4-4474-970A-906FB44576A1}" presName="hierRoot1" presStyleCnt="0"/>
      <dgm:spPr/>
    </dgm:pt>
    <dgm:pt modelId="{C6DAFA79-DD4E-A94A-A48B-163FB755DEFC}" type="pres">
      <dgm:prSet presAssocID="{E41866BD-20F4-4474-970A-906FB44576A1}" presName="composite" presStyleCnt="0"/>
      <dgm:spPr/>
    </dgm:pt>
    <dgm:pt modelId="{2AC5143F-B209-544E-A0B9-4E94FA692E18}" type="pres">
      <dgm:prSet presAssocID="{E41866BD-20F4-4474-970A-906FB44576A1}" presName="background" presStyleLbl="node0" presStyleIdx="2" presStyleCnt="3"/>
      <dgm:spPr>
        <a:solidFill>
          <a:srgbClr val="016CB8"/>
        </a:solidFill>
      </dgm:spPr>
    </dgm:pt>
    <dgm:pt modelId="{4ACF7969-C61D-6F45-B3A0-DB9CE8123CCA}" type="pres">
      <dgm:prSet presAssocID="{E41866BD-20F4-4474-970A-906FB44576A1}" presName="text" presStyleLbl="fgAcc0" presStyleIdx="2" presStyleCnt="3">
        <dgm:presLayoutVars>
          <dgm:chPref val="3"/>
        </dgm:presLayoutVars>
      </dgm:prSet>
      <dgm:spPr/>
    </dgm:pt>
    <dgm:pt modelId="{B48D47A3-4627-C44B-8CB5-005BB46FE049}" type="pres">
      <dgm:prSet presAssocID="{E41866BD-20F4-4474-970A-906FB44576A1}" presName="hierChild2" presStyleCnt="0"/>
      <dgm:spPr/>
    </dgm:pt>
  </dgm:ptLst>
  <dgm:cxnLst>
    <dgm:cxn modelId="{44A7C717-CF8D-C848-BBB7-2A6D3B7B9BD2}" type="presOf" srcId="{C6F185AB-9A23-4113-B18D-47DE9F3DAFBB}" destId="{A6FCC6CC-D8E7-9E48-9FB7-ED62838A390B}" srcOrd="0" destOrd="0" presId="urn:microsoft.com/office/officeart/2005/8/layout/hierarchy1"/>
    <dgm:cxn modelId="{9C242628-8067-3649-AA5E-A9C2BDCC73C9}" type="presOf" srcId="{C4A4D32A-4ADC-41B0-A7AB-1624CDFAB994}" destId="{C2858D40-A6C1-8C43-B336-DDD0E12B35CB}" srcOrd="0" destOrd="0" presId="urn:microsoft.com/office/officeart/2005/8/layout/hierarchy1"/>
    <dgm:cxn modelId="{CE0B5142-2AEA-7E4F-9F04-21C2D554BB38}" type="presOf" srcId="{54F85A60-B4A5-45EE-A213-9D9B1E36D733}" destId="{CBD2F943-4B22-204C-B2B7-4BC5FF7923A2}" srcOrd="0" destOrd="0" presId="urn:microsoft.com/office/officeart/2005/8/layout/hierarchy1"/>
    <dgm:cxn modelId="{3C8AF962-C298-4DF7-A2CE-CD2E55100F68}" srcId="{C6F185AB-9A23-4113-B18D-47DE9F3DAFBB}" destId="{C4A4D32A-4ADC-41B0-A7AB-1624CDFAB994}" srcOrd="0" destOrd="0" parTransId="{906A7CAA-F3DF-4E82-9315-66C379D2085F}" sibTransId="{BDDE8A57-390C-4788-AF95-DF61B1715F2D}"/>
    <dgm:cxn modelId="{FE85E559-422B-426D-881E-60E130F06010}" srcId="{C6F185AB-9A23-4113-B18D-47DE9F3DAFBB}" destId="{E41866BD-20F4-4474-970A-906FB44576A1}" srcOrd="2" destOrd="0" parTransId="{A7DC24E1-F017-495F-95B9-FCDD4A8B4B76}" sibTransId="{8F5F186D-28A3-482D-901C-F3A81850DE10}"/>
    <dgm:cxn modelId="{417E2BCD-21AA-410C-8EE0-97848F87F063}" srcId="{C6F185AB-9A23-4113-B18D-47DE9F3DAFBB}" destId="{54F85A60-B4A5-45EE-A213-9D9B1E36D733}" srcOrd="1" destOrd="0" parTransId="{F129CB98-0C53-459E-BCA3-0ABD85ED6761}" sibTransId="{6876F140-48A6-4E88-88B1-5F1EDEFEA1A2}"/>
    <dgm:cxn modelId="{40B67EDD-47D2-AE49-BD7F-EA950A7C66AE}" type="presOf" srcId="{E41866BD-20F4-4474-970A-906FB44576A1}" destId="{4ACF7969-C61D-6F45-B3A0-DB9CE8123CCA}" srcOrd="0" destOrd="0" presId="urn:microsoft.com/office/officeart/2005/8/layout/hierarchy1"/>
    <dgm:cxn modelId="{763E833E-AEF0-A149-BE06-A14027536649}" type="presParOf" srcId="{A6FCC6CC-D8E7-9E48-9FB7-ED62838A390B}" destId="{0CBAAF82-D39B-2341-99AE-CF5EB30128D6}" srcOrd="0" destOrd="0" presId="urn:microsoft.com/office/officeart/2005/8/layout/hierarchy1"/>
    <dgm:cxn modelId="{8210CD61-0949-F24A-9A31-FB522193626C}" type="presParOf" srcId="{0CBAAF82-D39B-2341-99AE-CF5EB30128D6}" destId="{647F1469-D2EE-0F47-99B5-171AB0772249}" srcOrd="0" destOrd="0" presId="urn:microsoft.com/office/officeart/2005/8/layout/hierarchy1"/>
    <dgm:cxn modelId="{BC95B9F9-BDE8-634F-B39A-C3DD407C64F1}" type="presParOf" srcId="{647F1469-D2EE-0F47-99B5-171AB0772249}" destId="{FBC2F701-256A-7A45-AFCE-BF73EC587CFA}" srcOrd="0" destOrd="0" presId="urn:microsoft.com/office/officeart/2005/8/layout/hierarchy1"/>
    <dgm:cxn modelId="{0C3CFF14-6D98-3B4E-9736-B157522BAED6}" type="presParOf" srcId="{647F1469-D2EE-0F47-99B5-171AB0772249}" destId="{C2858D40-A6C1-8C43-B336-DDD0E12B35CB}" srcOrd="1" destOrd="0" presId="urn:microsoft.com/office/officeart/2005/8/layout/hierarchy1"/>
    <dgm:cxn modelId="{29410E34-2038-4746-B915-D577CF4F8D2B}" type="presParOf" srcId="{0CBAAF82-D39B-2341-99AE-CF5EB30128D6}" destId="{2A3F1F2C-9FAC-E644-A871-007052E49CED}" srcOrd="1" destOrd="0" presId="urn:microsoft.com/office/officeart/2005/8/layout/hierarchy1"/>
    <dgm:cxn modelId="{2E630CEF-48F1-994D-BE45-FEA808017E20}" type="presParOf" srcId="{A6FCC6CC-D8E7-9E48-9FB7-ED62838A390B}" destId="{A00E2927-9A24-284D-A65F-2E2AF4AAB949}" srcOrd="1" destOrd="0" presId="urn:microsoft.com/office/officeart/2005/8/layout/hierarchy1"/>
    <dgm:cxn modelId="{35537D85-2E75-AB48-88AD-9B49AE17E044}" type="presParOf" srcId="{A00E2927-9A24-284D-A65F-2E2AF4AAB949}" destId="{18BD5EB9-AF62-7A43-BB09-84A27B5E6C63}" srcOrd="0" destOrd="0" presId="urn:microsoft.com/office/officeart/2005/8/layout/hierarchy1"/>
    <dgm:cxn modelId="{0F728B53-00AB-8C4C-BBED-5525B038A525}" type="presParOf" srcId="{18BD5EB9-AF62-7A43-BB09-84A27B5E6C63}" destId="{8B31E989-6AAF-DC43-8B44-40F7D9F0D73B}" srcOrd="0" destOrd="0" presId="urn:microsoft.com/office/officeart/2005/8/layout/hierarchy1"/>
    <dgm:cxn modelId="{5B7C184E-D247-1442-ABAD-47B829F7C23D}" type="presParOf" srcId="{18BD5EB9-AF62-7A43-BB09-84A27B5E6C63}" destId="{CBD2F943-4B22-204C-B2B7-4BC5FF7923A2}" srcOrd="1" destOrd="0" presId="urn:microsoft.com/office/officeart/2005/8/layout/hierarchy1"/>
    <dgm:cxn modelId="{9B47BE58-EB09-674B-9B8F-C7B85800E7EA}" type="presParOf" srcId="{A00E2927-9A24-284D-A65F-2E2AF4AAB949}" destId="{436E5ED8-ED32-3C43-9E08-0B7990D97ADC}" srcOrd="1" destOrd="0" presId="urn:microsoft.com/office/officeart/2005/8/layout/hierarchy1"/>
    <dgm:cxn modelId="{6861920B-1979-0B4F-8105-6A5020C44D26}" type="presParOf" srcId="{A6FCC6CC-D8E7-9E48-9FB7-ED62838A390B}" destId="{C32A47BC-537F-B74B-BAA1-1B233648133B}" srcOrd="2" destOrd="0" presId="urn:microsoft.com/office/officeart/2005/8/layout/hierarchy1"/>
    <dgm:cxn modelId="{240B085A-F156-5549-8AF2-58C2EB820F51}" type="presParOf" srcId="{C32A47BC-537F-B74B-BAA1-1B233648133B}" destId="{C6DAFA79-DD4E-A94A-A48B-163FB755DEFC}" srcOrd="0" destOrd="0" presId="urn:microsoft.com/office/officeart/2005/8/layout/hierarchy1"/>
    <dgm:cxn modelId="{6EC59BCF-737F-D54B-BCE1-7C9DB183F75B}" type="presParOf" srcId="{C6DAFA79-DD4E-A94A-A48B-163FB755DEFC}" destId="{2AC5143F-B209-544E-A0B9-4E94FA692E18}" srcOrd="0" destOrd="0" presId="urn:microsoft.com/office/officeart/2005/8/layout/hierarchy1"/>
    <dgm:cxn modelId="{F903B4EA-7943-504E-8621-85D4EC1B9097}" type="presParOf" srcId="{C6DAFA79-DD4E-A94A-A48B-163FB755DEFC}" destId="{4ACF7969-C61D-6F45-B3A0-DB9CE8123CCA}" srcOrd="1" destOrd="0" presId="urn:microsoft.com/office/officeart/2005/8/layout/hierarchy1"/>
    <dgm:cxn modelId="{AE267F01-23E7-494E-BDF6-989F65F8B12F}" type="presParOf" srcId="{C32A47BC-537F-B74B-BAA1-1B233648133B}" destId="{B48D47A3-4627-C44B-8CB5-005BB46FE04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684E876-CE06-46F3-A6EF-AB25B4C1A6D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CAAB5732-159B-47D8-A309-079EB9C9C8D2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b="1" dirty="0"/>
            <a:t>Desempenho </a:t>
          </a:r>
          <a:br>
            <a:rPr lang="pt-PT" sz="1500" b="1" dirty="0"/>
          </a:br>
          <a:r>
            <a:rPr lang="pt-PT" sz="1500" b="1" dirty="0"/>
            <a:t>Muito Bom*</a:t>
          </a:r>
        </a:p>
      </dgm:t>
    </dgm:pt>
    <dgm:pt modelId="{513F9DC7-7D0E-4B10-9472-28BDDA38141E}" type="parTrans" cxnId="{7A762585-F7C4-4627-8452-3CB7E9EF93F6}">
      <dgm:prSet/>
      <dgm:spPr/>
      <dgm:t>
        <a:bodyPr/>
        <a:lstStyle/>
        <a:p>
          <a:endParaRPr lang="pt-PT" sz="1500"/>
        </a:p>
      </dgm:t>
    </dgm:pt>
    <dgm:pt modelId="{26E51F38-52D0-4BB1-B7AF-13A5C3DDC878}" type="sibTrans" cxnId="{7A762585-F7C4-4627-8452-3CB7E9EF93F6}">
      <dgm:prSet/>
      <dgm:spPr/>
      <dgm:t>
        <a:bodyPr/>
        <a:lstStyle/>
        <a:p>
          <a:endParaRPr lang="pt-PT" sz="1500"/>
        </a:p>
      </dgm:t>
    </dgm:pt>
    <dgm:pt modelId="{9D61BA51-0842-4516-9878-2B22203D123A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dirty="0"/>
            <a:t>Resultado final de 4 a 5 valores</a:t>
          </a:r>
        </a:p>
      </dgm:t>
    </dgm:pt>
    <dgm:pt modelId="{DC9C4E9D-3C4E-4AB7-9952-D0DB528986D2}" type="parTrans" cxnId="{2D5EDF10-6F6E-4631-A2A9-EA2E27909386}">
      <dgm:prSet/>
      <dgm:spPr/>
      <dgm:t>
        <a:bodyPr/>
        <a:lstStyle/>
        <a:p>
          <a:endParaRPr lang="pt-PT" sz="1500"/>
        </a:p>
      </dgm:t>
    </dgm:pt>
    <dgm:pt modelId="{A83E0188-DD0E-4F4E-86F6-4A8DD75E016B}" type="sibTrans" cxnId="{2D5EDF10-6F6E-4631-A2A9-EA2E27909386}">
      <dgm:prSet/>
      <dgm:spPr/>
      <dgm:t>
        <a:bodyPr/>
        <a:lstStyle/>
        <a:p>
          <a:endParaRPr lang="pt-PT" sz="1500"/>
        </a:p>
      </dgm:t>
    </dgm:pt>
    <dgm:pt modelId="{A00B2A1D-9490-4493-9F54-5C2C32382798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b="1" dirty="0"/>
            <a:t>Desempenho Bom</a:t>
          </a:r>
        </a:p>
      </dgm:t>
    </dgm:pt>
    <dgm:pt modelId="{AC18B246-8E72-41F0-812D-5C4837E58F9A}" type="parTrans" cxnId="{08643963-B6AF-4467-A49F-998AF41B4622}">
      <dgm:prSet/>
      <dgm:spPr/>
      <dgm:t>
        <a:bodyPr/>
        <a:lstStyle/>
        <a:p>
          <a:endParaRPr lang="pt-PT" sz="1500"/>
        </a:p>
      </dgm:t>
    </dgm:pt>
    <dgm:pt modelId="{42E669FA-5106-4E0F-9FF0-93DB87D9C295}" type="sibTrans" cxnId="{08643963-B6AF-4467-A49F-998AF41B4622}">
      <dgm:prSet/>
      <dgm:spPr/>
      <dgm:t>
        <a:bodyPr/>
        <a:lstStyle/>
        <a:p>
          <a:endParaRPr lang="pt-PT" sz="1500"/>
        </a:p>
      </dgm:t>
    </dgm:pt>
    <dgm:pt modelId="{56603CFE-0132-45F2-9090-E5F7305208ED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dirty="0"/>
            <a:t>Resultado final de 3,500 e 3,999</a:t>
          </a:r>
        </a:p>
      </dgm:t>
    </dgm:pt>
    <dgm:pt modelId="{12D45D55-1FFD-4FCA-934E-92073B046E1D}" type="parTrans" cxnId="{2EEED0AF-8CAE-41C7-B285-AB00E48F99C9}">
      <dgm:prSet/>
      <dgm:spPr/>
      <dgm:t>
        <a:bodyPr/>
        <a:lstStyle/>
        <a:p>
          <a:endParaRPr lang="pt-PT" sz="1500"/>
        </a:p>
      </dgm:t>
    </dgm:pt>
    <dgm:pt modelId="{832C76AF-E234-4E4A-B203-20C808CAEF17}" type="sibTrans" cxnId="{2EEED0AF-8CAE-41C7-B285-AB00E48F99C9}">
      <dgm:prSet/>
      <dgm:spPr/>
      <dgm:t>
        <a:bodyPr/>
        <a:lstStyle/>
        <a:p>
          <a:endParaRPr lang="pt-PT" sz="1500"/>
        </a:p>
      </dgm:t>
    </dgm:pt>
    <dgm:pt modelId="{F35061C6-23C5-4473-9894-46012A7BDFCF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b="1" dirty="0"/>
            <a:t>Desempenho Regular</a:t>
          </a:r>
        </a:p>
      </dgm:t>
    </dgm:pt>
    <dgm:pt modelId="{CA3E5B71-31D1-4C17-827C-8146AF6CA137}" type="parTrans" cxnId="{5E12AB94-E27D-4E6C-8AB4-9814D9167EB0}">
      <dgm:prSet/>
      <dgm:spPr/>
      <dgm:t>
        <a:bodyPr/>
        <a:lstStyle/>
        <a:p>
          <a:endParaRPr lang="pt-PT" sz="1500"/>
        </a:p>
      </dgm:t>
    </dgm:pt>
    <dgm:pt modelId="{808CCAC5-9AC7-4DEB-B393-6EAC3849E736}" type="sibTrans" cxnId="{5E12AB94-E27D-4E6C-8AB4-9814D9167EB0}">
      <dgm:prSet/>
      <dgm:spPr/>
      <dgm:t>
        <a:bodyPr/>
        <a:lstStyle/>
        <a:p>
          <a:endParaRPr lang="pt-PT" sz="1500"/>
        </a:p>
      </dgm:t>
    </dgm:pt>
    <dgm:pt modelId="{C39C4F8D-9536-437E-B98B-E17E7E6DB954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dirty="0"/>
            <a:t>Resultado final de 2 e 3,499</a:t>
          </a:r>
        </a:p>
      </dgm:t>
    </dgm:pt>
    <dgm:pt modelId="{9087D366-2D01-46FF-8F42-6DD1620719DB}" type="parTrans" cxnId="{E96901E6-0FB9-4DE0-9FA5-7FD0C533A14E}">
      <dgm:prSet/>
      <dgm:spPr/>
      <dgm:t>
        <a:bodyPr/>
        <a:lstStyle/>
        <a:p>
          <a:endParaRPr lang="pt-PT" sz="1500"/>
        </a:p>
      </dgm:t>
    </dgm:pt>
    <dgm:pt modelId="{176A608F-D801-4F4C-AD54-C31CC768BE59}" type="sibTrans" cxnId="{E96901E6-0FB9-4DE0-9FA5-7FD0C533A14E}">
      <dgm:prSet/>
      <dgm:spPr/>
      <dgm:t>
        <a:bodyPr/>
        <a:lstStyle/>
        <a:p>
          <a:endParaRPr lang="pt-PT" sz="1500"/>
        </a:p>
      </dgm:t>
    </dgm:pt>
    <dgm:pt modelId="{57F36AE0-2A19-FB4B-B437-7626BC7559F4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dirty="0"/>
            <a:t>2 pontos</a:t>
          </a:r>
        </a:p>
      </dgm:t>
    </dgm:pt>
    <dgm:pt modelId="{01C2F053-518E-444C-AA64-29E1D00863E7}" type="parTrans" cxnId="{6255B3CC-C479-FE44-BAF5-491102925602}">
      <dgm:prSet/>
      <dgm:spPr/>
      <dgm:t>
        <a:bodyPr/>
        <a:lstStyle/>
        <a:p>
          <a:endParaRPr lang="pt-PT" sz="1500"/>
        </a:p>
      </dgm:t>
    </dgm:pt>
    <dgm:pt modelId="{58D09BC7-8B6D-7440-A48B-7BA85BA0F401}" type="sibTrans" cxnId="{6255B3CC-C479-FE44-BAF5-491102925602}">
      <dgm:prSet/>
      <dgm:spPr/>
      <dgm:t>
        <a:bodyPr/>
        <a:lstStyle/>
        <a:p>
          <a:endParaRPr lang="pt-PT" sz="1500"/>
        </a:p>
      </dgm:t>
    </dgm:pt>
    <dgm:pt modelId="{15296A7D-71A6-CD4E-A221-90F3501A0FC1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dirty="0"/>
            <a:t>1,5 pontos</a:t>
          </a:r>
        </a:p>
      </dgm:t>
    </dgm:pt>
    <dgm:pt modelId="{64090D1E-9FB3-734C-B151-4F420710639B}" type="parTrans" cxnId="{1A48F915-458B-974C-AA85-3B6E47D588E4}">
      <dgm:prSet/>
      <dgm:spPr/>
      <dgm:t>
        <a:bodyPr/>
        <a:lstStyle/>
        <a:p>
          <a:endParaRPr lang="pt-PT" sz="1500"/>
        </a:p>
      </dgm:t>
    </dgm:pt>
    <dgm:pt modelId="{A4FC81CF-2E93-C04B-A8CF-BDC81D001887}" type="sibTrans" cxnId="{1A48F915-458B-974C-AA85-3B6E47D588E4}">
      <dgm:prSet/>
      <dgm:spPr/>
      <dgm:t>
        <a:bodyPr/>
        <a:lstStyle/>
        <a:p>
          <a:endParaRPr lang="pt-PT" sz="1500"/>
        </a:p>
      </dgm:t>
    </dgm:pt>
    <dgm:pt modelId="{B57DCC43-7F13-354C-A86A-1D85B16300B2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dirty="0"/>
            <a:t>1 ponto</a:t>
          </a:r>
        </a:p>
      </dgm:t>
    </dgm:pt>
    <dgm:pt modelId="{EA402112-AF6C-E24A-8112-0EE1B0BABF96}" type="parTrans" cxnId="{3DFCB8B8-930F-1044-9F90-F49584B6BAB2}">
      <dgm:prSet/>
      <dgm:spPr/>
      <dgm:t>
        <a:bodyPr/>
        <a:lstStyle/>
        <a:p>
          <a:endParaRPr lang="pt-PT" sz="1500"/>
        </a:p>
      </dgm:t>
    </dgm:pt>
    <dgm:pt modelId="{B90CB4FA-B8D2-6447-9380-6E86FC922576}" type="sibTrans" cxnId="{3DFCB8B8-930F-1044-9F90-F49584B6BAB2}">
      <dgm:prSet/>
      <dgm:spPr/>
      <dgm:t>
        <a:bodyPr/>
        <a:lstStyle/>
        <a:p>
          <a:endParaRPr lang="pt-PT" sz="1500"/>
        </a:p>
      </dgm:t>
    </dgm:pt>
    <dgm:pt modelId="{F5472F89-835C-724D-AB82-DDC4D65A399B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b="1" dirty="0"/>
            <a:t>Desempenho Inadequado</a:t>
          </a:r>
        </a:p>
      </dgm:t>
    </dgm:pt>
    <dgm:pt modelId="{66972DAF-1DEF-964C-9E5B-CA2255F5E735}" type="parTrans" cxnId="{DD3335CB-96C5-8041-94DD-B9F066A548CD}">
      <dgm:prSet/>
      <dgm:spPr/>
      <dgm:t>
        <a:bodyPr/>
        <a:lstStyle/>
        <a:p>
          <a:endParaRPr lang="pt-PT" sz="1500"/>
        </a:p>
      </dgm:t>
    </dgm:pt>
    <dgm:pt modelId="{C9F96F35-6CE6-A540-AA26-6080843EEB5E}" type="sibTrans" cxnId="{DD3335CB-96C5-8041-94DD-B9F066A548CD}">
      <dgm:prSet/>
      <dgm:spPr/>
      <dgm:t>
        <a:bodyPr/>
        <a:lstStyle/>
        <a:p>
          <a:endParaRPr lang="pt-PT" sz="1500"/>
        </a:p>
      </dgm:t>
    </dgm:pt>
    <dgm:pt modelId="{2E79AF4C-1840-7046-A2D4-6646DF3E3B8F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dirty="0"/>
            <a:t>Resultado final de 1 e 1,999</a:t>
          </a:r>
        </a:p>
      </dgm:t>
    </dgm:pt>
    <dgm:pt modelId="{2D38A8C1-450F-0247-84CA-0869244481EF}" type="parTrans" cxnId="{E43C6EB3-1DF9-7C42-96B6-C8527226EBB4}">
      <dgm:prSet/>
      <dgm:spPr/>
      <dgm:t>
        <a:bodyPr/>
        <a:lstStyle/>
        <a:p>
          <a:endParaRPr lang="pt-PT" sz="1500"/>
        </a:p>
      </dgm:t>
    </dgm:pt>
    <dgm:pt modelId="{6EF6FA67-9937-F549-BA98-E8CEF0C287D3}" type="sibTrans" cxnId="{E43C6EB3-1DF9-7C42-96B6-C8527226EBB4}">
      <dgm:prSet/>
      <dgm:spPr/>
      <dgm:t>
        <a:bodyPr/>
        <a:lstStyle/>
        <a:p>
          <a:endParaRPr lang="pt-PT" sz="1500"/>
        </a:p>
      </dgm:t>
    </dgm:pt>
    <dgm:pt modelId="{0D496053-23C2-D84D-A90A-FDFFC90B509D}">
      <dgm:prSet phldrT="[Texto]" custT="1"/>
      <dgm:spPr>
        <a:solidFill>
          <a:srgbClr val="016CB8"/>
        </a:solidFill>
      </dgm:spPr>
      <dgm:t>
        <a:bodyPr/>
        <a:lstStyle/>
        <a:p>
          <a:r>
            <a:rPr lang="pt-PT" sz="1500" dirty="0"/>
            <a:t>0 pontos</a:t>
          </a:r>
        </a:p>
      </dgm:t>
    </dgm:pt>
    <dgm:pt modelId="{28D00996-E2CA-3440-BE6E-1D8E4F3FE5D9}" type="parTrans" cxnId="{854BCC73-7FE6-7340-9C31-2605DD2765F2}">
      <dgm:prSet/>
      <dgm:spPr/>
      <dgm:t>
        <a:bodyPr/>
        <a:lstStyle/>
        <a:p>
          <a:endParaRPr lang="pt-PT" sz="1500"/>
        </a:p>
      </dgm:t>
    </dgm:pt>
    <dgm:pt modelId="{B468BC5A-020C-C64E-A5ED-47A5061D8E3B}" type="sibTrans" cxnId="{854BCC73-7FE6-7340-9C31-2605DD2765F2}">
      <dgm:prSet/>
      <dgm:spPr/>
      <dgm:t>
        <a:bodyPr/>
        <a:lstStyle/>
        <a:p>
          <a:endParaRPr lang="pt-PT" sz="1500"/>
        </a:p>
      </dgm:t>
    </dgm:pt>
    <dgm:pt modelId="{5E60E7D5-AD49-4AA4-BCF6-9913DB8FBC79}" type="pres">
      <dgm:prSet presAssocID="{B684E876-CE06-46F3-A6EF-AB25B4C1A6DB}" presName="Name0" presStyleCnt="0">
        <dgm:presLayoutVars>
          <dgm:dir/>
          <dgm:resizeHandles val="exact"/>
        </dgm:presLayoutVars>
      </dgm:prSet>
      <dgm:spPr/>
    </dgm:pt>
    <dgm:pt modelId="{13649249-9926-472B-BC48-602C05CB4A3F}" type="pres">
      <dgm:prSet presAssocID="{CAAB5732-159B-47D8-A309-079EB9C9C8D2}" presName="node" presStyleLbl="node1" presStyleIdx="0" presStyleCnt="4">
        <dgm:presLayoutVars>
          <dgm:bulletEnabled val="1"/>
        </dgm:presLayoutVars>
      </dgm:prSet>
      <dgm:spPr/>
    </dgm:pt>
    <dgm:pt modelId="{169F2AD6-B361-4189-86D0-7C8C872258B2}" type="pres">
      <dgm:prSet presAssocID="{26E51F38-52D0-4BB1-B7AF-13A5C3DDC878}" presName="sibTrans" presStyleCnt="0"/>
      <dgm:spPr/>
    </dgm:pt>
    <dgm:pt modelId="{4EDA7334-D39C-4993-8AFF-C5E8AF97410D}" type="pres">
      <dgm:prSet presAssocID="{A00B2A1D-9490-4493-9F54-5C2C32382798}" presName="node" presStyleLbl="node1" presStyleIdx="1" presStyleCnt="4">
        <dgm:presLayoutVars>
          <dgm:bulletEnabled val="1"/>
        </dgm:presLayoutVars>
      </dgm:prSet>
      <dgm:spPr/>
    </dgm:pt>
    <dgm:pt modelId="{B8502EFD-15B5-4DEF-B346-9C2803EDFD6D}" type="pres">
      <dgm:prSet presAssocID="{42E669FA-5106-4E0F-9FF0-93DB87D9C295}" presName="sibTrans" presStyleCnt="0"/>
      <dgm:spPr/>
    </dgm:pt>
    <dgm:pt modelId="{2BF4AE83-D42B-4488-BA0D-51E19B367EBE}" type="pres">
      <dgm:prSet presAssocID="{F35061C6-23C5-4473-9894-46012A7BDFCF}" presName="node" presStyleLbl="node1" presStyleIdx="2" presStyleCnt="4">
        <dgm:presLayoutVars>
          <dgm:bulletEnabled val="1"/>
        </dgm:presLayoutVars>
      </dgm:prSet>
      <dgm:spPr/>
    </dgm:pt>
    <dgm:pt modelId="{BB764D58-6A50-B040-B29E-BAABE5701825}" type="pres">
      <dgm:prSet presAssocID="{808CCAC5-9AC7-4DEB-B393-6EAC3849E736}" presName="sibTrans" presStyleCnt="0"/>
      <dgm:spPr/>
    </dgm:pt>
    <dgm:pt modelId="{EC37CA85-51D6-D940-940C-C8107724BC91}" type="pres">
      <dgm:prSet presAssocID="{F5472F89-835C-724D-AB82-DDC4D65A399B}" presName="node" presStyleLbl="node1" presStyleIdx="3" presStyleCnt="4">
        <dgm:presLayoutVars>
          <dgm:bulletEnabled val="1"/>
        </dgm:presLayoutVars>
      </dgm:prSet>
      <dgm:spPr/>
    </dgm:pt>
  </dgm:ptLst>
  <dgm:cxnLst>
    <dgm:cxn modelId="{3CF88601-E9DB-4928-8F47-06C0C7E22622}" type="presOf" srcId="{F35061C6-23C5-4473-9894-46012A7BDFCF}" destId="{2BF4AE83-D42B-4488-BA0D-51E19B367EBE}" srcOrd="0" destOrd="0" presId="urn:microsoft.com/office/officeart/2005/8/layout/hList6"/>
    <dgm:cxn modelId="{2D5EDF10-6F6E-4631-A2A9-EA2E27909386}" srcId="{CAAB5732-159B-47D8-A309-079EB9C9C8D2}" destId="{9D61BA51-0842-4516-9878-2B22203D123A}" srcOrd="0" destOrd="0" parTransId="{DC9C4E9D-3C4E-4AB7-9952-D0DB528986D2}" sibTransId="{A83E0188-DD0E-4F4E-86F6-4A8DD75E016B}"/>
    <dgm:cxn modelId="{1A48F915-458B-974C-AA85-3B6E47D588E4}" srcId="{A00B2A1D-9490-4493-9F54-5C2C32382798}" destId="{15296A7D-71A6-CD4E-A221-90F3501A0FC1}" srcOrd="1" destOrd="0" parTransId="{64090D1E-9FB3-734C-B151-4F420710639B}" sibTransId="{A4FC81CF-2E93-C04B-A8CF-BDC81D001887}"/>
    <dgm:cxn modelId="{1E4E921B-D5E2-CC4C-A147-94DDCD0AF18A}" type="presOf" srcId="{2E79AF4C-1840-7046-A2D4-6646DF3E3B8F}" destId="{EC37CA85-51D6-D940-940C-C8107724BC91}" srcOrd="0" destOrd="1" presId="urn:microsoft.com/office/officeart/2005/8/layout/hList6"/>
    <dgm:cxn modelId="{D96E235C-464C-D64A-A701-627A60F41AFE}" type="presOf" srcId="{57F36AE0-2A19-FB4B-B437-7626BC7559F4}" destId="{13649249-9926-472B-BC48-602C05CB4A3F}" srcOrd="0" destOrd="2" presId="urn:microsoft.com/office/officeart/2005/8/layout/hList6"/>
    <dgm:cxn modelId="{08643963-B6AF-4467-A49F-998AF41B4622}" srcId="{B684E876-CE06-46F3-A6EF-AB25B4C1A6DB}" destId="{A00B2A1D-9490-4493-9F54-5C2C32382798}" srcOrd="1" destOrd="0" parTransId="{AC18B246-8E72-41F0-812D-5C4837E58F9A}" sibTransId="{42E669FA-5106-4E0F-9FF0-93DB87D9C295}"/>
    <dgm:cxn modelId="{77FB5A68-66A9-4D1F-B4DE-AEF9A0C556C3}" type="presOf" srcId="{9D61BA51-0842-4516-9878-2B22203D123A}" destId="{13649249-9926-472B-BC48-602C05CB4A3F}" srcOrd="0" destOrd="1" presId="urn:microsoft.com/office/officeart/2005/8/layout/hList6"/>
    <dgm:cxn modelId="{4DABE26B-011A-4B34-A90B-C6210131A943}" type="presOf" srcId="{56603CFE-0132-45F2-9090-E5F7305208ED}" destId="{4EDA7334-D39C-4993-8AFF-C5E8AF97410D}" srcOrd="0" destOrd="1" presId="urn:microsoft.com/office/officeart/2005/8/layout/hList6"/>
    <dgm:cxn modelId="{854BCC73-7FE6-7340-9C31-2605DD2765F2}" srcId="{F5472F89-835C-724D-AB82-DDC4D65A399B}" destId="{0D496053-23C2-D84D-A90A-FDFFC90B509D}" srcOrd="1" destOrd="0" parTransId="{28D00996-E2CA-3440-BE6E-1D8E4F3FE5D9}" sibTransId="{B468BC5A-020C-C64E-A5ED-47A5061D8E3B}"/>
    <dgm:cxn modelId="{8C8D8A74-AA13-4449-BC7C-02EE5F09A076}" type="presOf" srcId="{15296A7D-71A6-CD4E-A221-90F3501A0FC1}" destId="{4EDA7334-D39C-4993-8AFF-C5E8AF97410D}" srcOrd="0" destOrd="2" presId="urn:microsoft.com/office/officeart/2005/8/layout/hList6"/>
    <dgm:cxn modelId="{7A762585-F7C4-4627-8452-3CB7E9EF93F6}" srcId="{B684E876-CE06-46F3-A6EF-AB25B4C1A6DB}" destId="{CAAB5732-159B-47D8-A309-079EB9C9C8D2}" srcOrd="0" destOrd="0" parTransId="{513F9DC7-7D0E-4B10-9472-28BDDA38141E}" sibTransId="{26E51F38-52D0-4BB1-B7AF-13A5C3DDC878}"/>
    <dgm:cxn modelId="{B8AADD8E-A3F7-477A-80DA-C5D518AE60F6}" type="presOf" srcId="{CAAB5732-159B-47D8-A309-079EB9C9C8D2}" destId="{13649249-9926-472B-BC48-602C05CB4A3F}" srcOrd="0" destOrd="0" presId="urn:microsoft.com/office/officeart/2005/8/layout/hList6"/>
    <dgm:cxn modelId="{5E12AB94-E27D-4E6C-8AB4-9814D9167EB0}" srcId="{B684E876-CE06-46F3-A6EF-AB25B4C1A6DB}" destId="{F35061C6-23C5-4473-9894-46012A7BDFCF}" srcOrd="2" destOrd="0" parTransId="{CA3E5B71-31D1-4C17-827C-8146AF6CA137}" sibTransId="{808CCAC5-9AC7-4DEB-B393-6EAC3849E736}"/>
    <dgm:cxn modelId="{8AA7C095-06C1-4E42-B6D7-F6F160B7B839}" type="presOf" srcId="{F5472F89-835C-724D-AB82-DDC4D65A399B}" destId="{EC37CA85-51D6-D940-940C-C8107724BC91}" srcOrd="0" destOrd="0" presId="urn:microsoft.com/office/officeart/2005/8/layout/hList6"/>
    <dgm:cxn modelId="{EB5CACA4-89C4-2C48-B548-E4B77FECD8ED}" type="presOf" srcId="{0D496053-23C2-D84D-A90A-FDFFC90B509D}" destId="{EC37CA85-51D6-D940-940C-C8107724BC91}" srcOrd="0" destOrd="2" presId="urn:microsoft.com/office/officeart/2005/8/layout/hList6"/>
    <dgm:cxn modelId="{94DBA0AD-41D4-5544-B8AB-0C48BF13CBDB}" type="presOf" srcId="{B57DCC43-7F13-354C-A86A-1D85B16300B2}" destId="{2BF4AE83-D42B-4488-BA0D-51E19B367EBE}" srcOrd="0" destOrd="2" presId="urn:microsoft.com/office/officeart/2005/8/layout/hList6"/>
    <dgm:cxn modelId="{2EEED0AF-8CAE-41C7-B285-AB00E48F99C9}" srcId="{A00B2A1D-9490-4493-9F54-5C2C32382798}" destId="{56603CFE-0132-45F2-9090-E5F7305208ED}" srcOrd="0" destOrd="0" parTransId="{12D45D55-1FFD-4FCA-934E-92073B046E1D}" sibTransId="{832C76AF-E234-4E4A-B203-20C808CAEF17}"/>
    <dgm:cxn modelId="{E43C6EB3-1DF9-7C42-96B6-C8527226EBB4}" srcId="{F5472F89-835C-724D-AB82-DDC4D65A399B}" destId="{2E79AF4C-1840-7046-A2D4-6646DF3E3B8F}" srcOrd="0" destOrd="0" parTransId="{2D38A8C1-450F-0247-84CA-0869244481EF}" sibTransId="{6EF6FA67-9937-F549-BA98-E8CEF0C287D3}"/>
    <dgm:cxn modelId="{3DFCB8B8-930F-1044-9F90-F49584B6BAB2}" srcId="{F35061C6-23C5-4473-9894-46012A7BDFCF}" destId="{B57DCC43-7F13-354C-A86A-1D85B16300B2}" srcOrd="1" destOrd="0" parTransId="{EA402112-AF6C-E24A-8112-0EE1B0BABF96}" sibTransId="{B90CB4FA-B8D2-6447-9380-6E86FC922576}"/>
    <dgm:cxn modelId="{DD3335CB-96C5-8041-94DD-B9F066A548CD}" srcId="{B684E876-CE06-46F3-A6EF-AB25B4C1A6DB}" destId="{F5472F89-835C-724D-AB82-DDC4D65A399B}" srcOrd="3" destOrd="0" parTransId="{66972DAF-1DEF-964C-9E5B-CA2255F5E735}" sibTransId="{C9F96F35-6CE6-A540-AA26-6080843EEB5E}"/>
    <dgm:cxn modelId="{6255B3CC-C479-FE44-BAF5-491102925602}" srcId="{CAAB5732-159B-47D8-A309-079EB9C9C8D2}" destId="{57F36AE0-2A19-FB4B-B437-7626BC7559F4}" srcOrd="1" destOrd="0" parTransId="{01C2F053-518E-444C-AA64-29E1D00863E7}" sibTransId="{58D09BC7-8B6D-7440-A48B-7BA85BA0F401}"/>
    <dgm:cxn modelId="{0005E6E4-33CE-42BC-B550-239A77380340}" type="presOf" srcId="{C39C4F8D-9536-437E-B98B-E17E7E6DB954}" destId="{2BF4AE83-D42B-4488-BA0D-51E19B367EBE}" srcOrd="0" destOrd="1" presId="urn:microsoft.com/office/officeart/2005/8/layout/hList6"/>
    <dgm:cxn modelId="{E96901E6-0FB9-4DE0-9FA5-7FD0C533A14E}" srcId="{F35061C6-23C5-4473-9894-46012A7BDFCF}" destId="{C39C4F8D-9536-437E-B98B-E17E7E6DB954}" srcOrd="0" destOrd="0" parTransId="{9087D366-2D01-46FF-8F42-6DD1620719DB}" sibTransId="{176A608F-D801-4F4C-AD54-C31CC768BE59}"/>
    <dgm:cxn modelId="{BCEA9CEE-07C3-48AB-9E19-5672D66A6E51}" type="presOf" srcId="{A00B2A1D-9490-4493-9F54-5C2C32382798}" destId="{4EDA7334-D39C-4993-8AFF-C5E8AF97410D}" srcOrd="0" destOrd="0" presId="urn:microsoft.com/office/officeart/2005/8/layout/hList6"/>
    <dgm:cxn modelId="{935CD1F1-A2F6-49FD-B303-971451737541}" type="presOf" srcId="{B684E876-CE06-46F3-A6EF-AB25B4C1A6DB}" destId="{5E60E7D5-AD49-4AA4-BCF6-9913DB8FBC79}" srcOrd="0" destOrd="0" presId="urn:microsoft.com/office/officeart/2005/8/layout/hList6"/>
    <dgm:cxn modelId="{E0739A04-45A3-4DBA-9284-02F56CDE6B72}" type="presParOf" srcId="{5E60E7D5-AD49-4AA4-BCF6-9913DB8FBC79}" destId="{13649249-9926-472B-BC48-602C05CB4A3F}" srcOrd="0" destOrd="0" presId="urn:microsoft.com/office/officeart/2005/8/layout/hList6"/>
    <dgm:cxn modelId="{66A94B31-1552-4BE6-B1E8-16D6B336DC3D}" type="presParOf" srcId="{5E60E7D5-AD49-4AA4-BCF6-9913DB8FBC79}" destId="{169F2AD6-B361-4189-86D0-7C8C872258B2}" srcOrd="1" destOrd="0" presId="urn:microsoft.com/office/officeart/2005/8/layout/hList6"/>
    <dgm:cxn modelId="{063A85DE-6234-4EF3-BE5F-04041DC897F6}" type="presParOf" srcId="{5E60E7D5-AD49-4AA4-BCF6-9913DB8FBC79}" destId="{4EDA7334-D39C-4993-8AFF-C5E8AF97410D}" srcOrd="2" destOrd="0" presId="urn:microsoft.com/office/officeart/2005/8/layout/hList6"/>
    <dgm:cxn modelId="{12E36B41-735B-4CBE-A52E-0576767B50DF}" type="presParOf" srcId="{5E60E7D5-AD49-4AA4-BCF6-9913DB8FBC79}" destId="{B8502EFD-15B5-4DEF-B346-9C2803EDFD6D}" srcOrd="3" destOrd="0" presId="urn:microsoft.com/office/officeart/2005/8/layout/hList6"/>
    <dgm:cxn modelId="{E42CD2EC-5A2B-4040-9A20-68E764410D74}" type="presParOf" srcId="{5E60E7D5-AD49-4AA4-BCF6-9913DB8FBC79}" destId="{2BF4AE83-D42B-4488-BA0D-51E19B367EBE}" srcOrd="4" destOrd="0" presId="urn:microsoft.com/office/officeart/2005/8/layout/hList6"/>
    <dgm:cxn modelId="{FCE98318-58D7-4C49-8567-9535FCA49228}" type="presParOf" srcId="{5E60E7D5-AD49-4AA4-BCF6-9913DB8FBC79}" destId="{BB764D58-6A50-B040-B29E-BAABE5701825}" srcOrd="5" destOrd="0" presId="urn:microsoft.com/office/officeart/2005/8/layout/hList6"/>
    <dgm:cxn modelId="{E0096680-D140-0340-BD4C-8613580A4C36}" type="presParOf" srcId="{5E60E7D5-AD49-4AA4-BCF6-9913DB8FBC79}" destId="{EC37CA85-51D6-D940-940C-C8107724BC91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A89DF9-A3E4-4B18-9CC4-76F36C3D4F4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B9BFE1-E64D-4614-91FA-F5EB7853FCB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PT" sz="1800" dirty="0"/>
            <a:t>Mínimo de 6 meses de vínculo de emprego público e correspondente serviço efetivo no ano anterior.</a:t>
          </a:r>
          <a:endParaRPr lang="en-US" sz="1800" dirty="0"/>
        </a:p>
      </dgm:t>
    </dgm:pt>
    <dgm:pt modelId="{295BE438-449A-4775-B995-159B06E40FFA}" type="parTrans" cxnId="{C8D5FEC3-F2EB-457F-B627-807809779243}">
      <dgm:prSet/>
      <dgm:spPr/>
      <dgm:t>
        <a:bodyPr/>
        <a:lstStyle/>
        <a:p>
          <a:endParaRPr lang="en-US" sz="1800"/>
        </a:p>
      </dgm:t>
    </dgm:pt>
    <dgm:pt modelId="{E014F51C-5E97-4077-A691-1223D45EF454}" type="sibTrans" cxnId="{C8D5FEC3-F2EB-457F-B627-807809779243}">
      <dgm:prSet/>
      <dgm:spPr/>
      <dgm:t>
        <a:bodyPr/>
        <a:lstStyle/>
        <a:p>
          <a:endParaRPr lang="en-US" sz="1800"/>
        </a:p>
      </dgm:t>
    </dgm:pt>
    <dgm:pt modelId="{41E90FC7-ECCA-4FC6-97C7-640BE8F98A1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PT" sz="1800" dirty="0"/>
            <a:t>Mínimo de 6 meses de contacto funcional com o respetivo avaliador ou em situação funcional que permita por decisão favorável do conselho coordenador da avaliação, a realização de avaliação.</a:t>
          </a:r>
          <a:endParaRPr lang="en-US" sz="1800" dirty="0"/>
        </a:p>
      </dgm:t>
    </dgm:pt>
    <dgm:pt modelId="{BFDE59AD-46CB-4AC7-949C-8E06247A1580}" type="parTrans" cxnId="{32E2655F-6AC9-407D-8C8D-01D59464BCDA}">
      <dgm:prSet/>
      <dgm:spPr/>
      <dgm:t>
        <a:bodyPr/>
        <a:lstStyle/>
        <a:p>
          <a:endParaRPr lang="en-US" sz="1800"/>
        </a:p>
      </dgm:t>
    </dgm:pt>
    <dgm:pt modelId="{39D24539-DFE3-49FF-89F1-2C7BEC0E0081}" type="sibTrans" cxnId="{32E2655F-6AC9-407D-8C8D-01D59464BCDA}">
      <dgm:prSet/>
      <dgm:spPr/>
      <dgm:t>
        <a:bodyPr/>
        <a:lstStyle/>
        <a:p>
          <a:endParaRPr lang="en-US" sz="1800"/>
        </a:p>
      </dgm:t>
    </dgm:pt>
    <dgm:pt modelId="{0297A04E-E31E-469D-9C21-31F8A1B82473}" type="pres">
      <dgm:prSet presAssocID="{9CA89DF9-A3E4-4B18-9CC4-76F36C3D4F41}" presName="root" presStyleCnt="0">
        <dgm:presLayoutVars>
          <dgm:dir/>
          <dgm:resizeHandles val="exact"/>
        </dgm:presLayoutVars>
      </dgm:prSet>
      <dgm:spPr/>
    </dgm:pt>
    <dgm:pt modelId="{23069190-41C9-47B3-B9C2-5E598B8B7B82}" type="pres">
      <dgm:prSet presAssocID="{87B9BFE1-E64D-4614-91FA-F5EB7853FCB7}" presName="compNode" presStyleCnt="0"/>
      <dgm:spPr/>
    </dgm:pt>
    <dgm:pt modelId="{B42C9EE6-AFCC-4A25-9039-E9C1DF19DD5B}" type="pres">
      <dgm:prSet presAssocID="{87B9BFE1-E64D-4614-91FA-F5EB7853FCB7}" presName="bgRect" presStyleLbl="bgShp" presStyleIdx="0" presStyleCnt="2"/>
      <dgm:spPr/>
    </dgm:pt>
    <dgm:pt modelId="{5B11D51F-B084-4A31-ADCD-47D6F1CFEE9C}" type="pres">
      <dgm:prSet presAssocID="{87B9BFE1-E64D-4614-91FA-F5EB7853FCB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338ED74E-9763-48B0-8450-453DAAE5006F}" type="pres">
      <dgm:prSet presAssocID="{87B9BFE1-E64D-4614-91FA-F5EB7853FCB7}" presName="spaceRect" presStyleCnt="0"/>
      <dgm:spPr/>
    </dgm:pt>
    <dgm:pt modelId="{FA978EBA-926C-4C31-B3DC-54F8860EE938}" type="pres">
      <dgm:prSet presAssocID="{87B9BFE1-E64D-4614-91FA-F5EB7853FCB7}" presName="parTx" presStyleLbl="revTx" presStyleIdx="0" presStyleCnt="2">
        <dgm:presLayoutVars>
          <dgm:chMax val="0"/>
          <dgm:chPref val="0"/>
        </dgm:presLayoutVars>
      </dgm:prSet>
      <dgm:spPr/>
    </dgm:pt>
    <dgm:pt modelId="{6047BB62-EECA-4429-AE63-76E2F5A02607}" type="pres">
      <dgm:prSet presAssocID="{E014F51C-5E97-4077-A691-1223D45EF454}" presName="sibTrans" presStyleCnt="0"/>
      <dgm:spPr/>
    </dgm:pt>
    <dgm:pt modelId="{30862E49-21BB-4D21-B8D8-A1B01A471A98}" type="pres">
      <dgm:prSet presAssocID="{41E90FC7-ECCA-4FC6-97C7-640BE8F98A1A}" presName="compNode" presStyleCnt="0"/>
      <dgm:spPr/>
    </dgm:pt>
    <dgm:pt modelId="{D91EA403-E379-4474-8D89-B0908D588759}" type="pres">
      <dgm:prSet presAssocID="{41E90FC7-ECCA-4FC6-97C7-640BE8F98A1A}" presName="bgRect" presStyleLbl="bgShp" presStyleIdx="1" presStyleCnt="2"/>
      <dgm:spPr/>
    </dgm:pt>
    <dgm:pt modelId="{967C2921-3345-4093-B75A-0A92A6DD0FCB}" type="pres">
      <dgm:prSet presAssocID="{41E90FC7-ECCA-4FC6-97C7-640BE8F98A1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união destaque"/>
        </a:ext>
      </dgm:extLst>
    </dgm:pt>
    <dgm:pt modelId="{56ED143C-DE08-46D9-958C-E1910A47BDA4}" type="pres">
      <dgm:prSet presAssocID="{41E90FC7-ECCA-4FC6-97C7-640BE8F98A1A}" presName="spaceRect" presStyleCnt="0"/>
      <dgm:spPr/>
    </dgm:pt>
    <dgm:pt modelId="{26D05F93-5DC5-4FD7-BBBB-7042D9A3EF8B}" type="pres">
      <dgm:prSet presAssocID="{41E90FC7-ECCA-4FC6-97C7-640BE8F98A1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32E2655F-6AC9-407D-8C8D-01D59464BCDA}" srcId="{9CA89DF9-A3E4-4B18-9CC4-76F36C3D4F41}" destId="{41E90FC7-ECCA-4FC6-97C7-640BE8F98A1A}" srcOrd="1" destOrd="0" parTransId="{BFDE59AD-46CB-4AC7-949C-8E06247A1580}" sibTransId="{39D24539-DFE3-49FF-89F1-2C7BEC0E0081}"/>
    <dgm:cxn modelId="{C8D5FEC3-F2EB-457F-B627-807809779243}" srcId="{9CA89DF9-A3E4-4B18-9CC4-76F36C3D4F41}" destId="{87B9BFE1-E64D-4614-91FA-F5EB7853FCB7}" srcOrd="0" destOrd="0" parTransId="{295BE438-449A-4775-B995-159B06E40FFA}" sibTransId="{E014F51C-5E97-4077-A691-1223D45EF454}"/>
    <dgm:cxn modelId="{B40A78C9-4F2F-40CE-BE25-DBAD10F37802}" type="presOf" srcId="{9CA89DF9-A3E4-4B18-9CC4-76F36C3D4F41}" destId="{0297A04E-E31E-469D-9C21-31F8A1B82473}" srcOrd="0" destOrd="0" presId="urn:microsoft.com/office/officeart/2018/2/layout/IconVerticalSolidList"/>
    <dgm:cxn modelId="{0C59B0CB-D124-463B-86E4-DBD6C809C71E}" type="presOf" srcId="{41E90FC7-ECCA-4FC6-97C7-640BE8F98A1A}" destId="{26D05F93-5DC5-4FD7-BBBB-7042D9A3EF8B}" srcOrd="0" destOrd="0" presId="urn:microsoft.com/office/officeart/2018/2/layout/IconVerticalSolidList"/>
    <dgm:cxn modelId="{17AE50E6-01CC-4545-82AA-A1DC2A73208F}" type="presOf" srcId="{87B9BFE1-E64D-4614-91FA-F5EB7853FCB7}" destId="{FA978EBA-926C-4C31-B3DC-54F8860EE938}" srcOrd="0" destOrd="0" presId="urn:microsoft.com/office/officeart/2018/2/layout/IconVerticalSolidList"/>
    <dgm:cxn modelId="{0E50D382-914F-4EA1-9CE1-29F11DC0D691}" type="presParOf" srcId="{0297A04E-E31E-469D-9C21-31F8A1B82473}" destId="{23069190-41C9-47B3-B9C2-5E598B8B7B82}" srcOrd="0" destOrd="0" presId="urn:microsoft.com/office/officeart/2018/2/layout/IconVerticalSolidList"/>
    <dgm:cxn modelId="{159C4B05-4B62-481E-AEA4-434CBA7F9A20}" type="presParOf" srcId="{23069190-41C9-47B3-B9C2-5E598B8B7B82}" destId="{B42C9EE6-AFCC-4A25-9039-E9C1DF19DD5B}" srcOrd="0" destOrd="0" presId="urn:microsoft.com/office/officeart/2018/2/layout/IconVerticalSolidList"/>
    <dgm:cxn modelId="{CC754E14-3FF8-4301-8024-0D0126BA4E50}" type="presParOf" srcId="{23069190-41C9-47B3-B9C2-5E598B8B7B82}" destId="{5B11D51F-B084-4A31-ADCD-47D6F1CFEE9C}" srcOrd="1" destOrd="0" presId="urn:microsoft.com/office/officeart/2018/2/layout/IconVerticalSolidList"/>
    <dgm:cxn modelId="{5C6614D3-988E-4A30-8356-22567673C6F9}" type="presParOf" srcId="{23069190-41C9-47B3-B9C2-5E598B8B7B82}" destId="{338ED74E-9763-48B0-8450-453DAAE5006F}" srcOrd="2" destOrd="0" presId="urn:microsoft.com/office/officeart/2018/2/layout/IconVerticalSolidList"/>
    <dgm:cxn modelId="{186625BB-2246-43AC-8877-B85A87FB32F7}" type="presParOf" srcId="{23069190-41C9-47B3-B9C2-5E598B8B7B82}" destId="{FA978EBA-926C-4C31-B3DC-54F8860EE938}" srcOrd="3" destOrd="0" presId="urn:microsoft.com/office/officeart/2018/2/layout/IconVerticalSolidList"/>
    <dgm:cxn modelId="{B2971E01-8F63-4EE3-888F-83FAF0AC7B5D}" type="presParOf" srcId="{0297A04E-E31E-469D-9C21-31F8A1B82473}" destId="{6047BB62-EECA-4429-AE63-76E2F5A02607}" srcOrd="1" destOrd="0" presId="urn:microsoft.com/office/officeart/2018/2/layout/IconVerticalSolidList"/>
    <dgm:cxn modelId="{B3BB5CE5-ADD5-4FDD-89F8-4CAE2F29C98C}" type="presParOf" srcId="{0297A04E-E31E-469D-9C21-31F8A1B82473}" destId="{30862E49-21BB-4D21-B8D8-A1B01A471A98}" srcOrd="2" destOrd="0" presId="urn:microsoft.com/office/officeart/2018/2/layout/IconVerticalSolidList"/>
    <dgm:cxn modelId="{2853BC3A-E13C-46A5-94B7-92A130209569}" type="presParOf" srcId="{30862E49-21BB-4D21-B8D8-A1B01A471A98}" destId="{D91EA403-E379-4474-8D89-B0908D588759}" srcOrd="0" destOrd="0" presId="urn:microsoft.com/office/officeart/2018/2/layout/IconVerticalSolidList"/>
    <dgm:cxn modelId="{3C9F2C4A-83A3-4742-8EB8-A95EE558037B}" type="presParOf" srcId="{30862E49-21BB-4D21-B8D8-A1B01A471A98}" destId="{967C2921-3345-4093-B75A-0A92A6DD0FCB}" srcOrd="1" destOrd="0" presId="urn:microsoft.com/office/officeart/2018/2/layout/IconVerticalSolidList"/>
    <dgm:cxn modelId="{701EA3FA-FB40-4951-849B-B719807CDFA4}" type="presParOf" srcId="{30862E49-21BB-4D21-B8D8-A1B01A471A98}" destId="{56ED143C-DE08-46D9-958C-E1910A47BDA4}" srcOrd="2" destOrd="0" presId="urn:microsoft.com/office/officeart/2018/2/layout/IconVerticalSolidList"/>
    <dgm:cxn modelId="{D23B71F7-336E-49D3-A06E-7D5F42910218}" type="presParOf" srcId="{30862E49-21BB-4D21-B8D8-A1B01A471A98}" destId="{26D05F93-5DC5-4FD7-BBBB-7042D9A3EF8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0440A1-FCC0-4CFA-8BAB-FD189DFA1D2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B783F4-5F39-423E-BE62-C2A22405623E}">
      <dgm:prSet custT="1"/>
      <dgm:spPr>
        <a:solidFill>
          <a:srgbClr val="007ABC"/>
        </a:solidFill>
      </dgm:spPr>
      <dgm:t>
        <a:bodyPr/>
        <a:lstStyle/>
        <a:p>
          <a:r>
            <a:rPr lang="pt-PT" sz="1800" dirty="0"/>
            <a:t>Traduz o conjunto de conhecimentos, capacidades de ação e comportamentos necessários para o desempenho eficiente e eficaz, adequado ao exercício de funções por dirigente ou trabalhador.</a:t>
          </a:r>
          <a:endParaRPr lang="en-US" sz="1800" dirty="0"/>
        </a:p>
      </dgm:t>
    </dgm:pt>
    <dgm:pt modelId="{F1EA80ED-C4F5-4E4F-8D86-5FD93405DEB8}" type="parTrans" cxnId="{7C85C5DE-7CEF-4A4B-8D88-CF203124215F}">
      <dgm:prSet/>
      <dgm:spPr/>
      <dgm:t>
        <a:bodyPr/>
        <a:lstStyle/>
        <a:p>
          <a:endParaRPr lang="en-US" sz="1800"/>
        </a:p>
      </dgm:t>
    </dgm:pt>
    <dgm:pt modelId="{F7F7FD34-5BB5-4B69-BBEC-E941F8823AD2}" type="sibTrans" cxnId="{7C85C5DE-7CEF-4A4B-8D88-CF203124215F}">
      <dgm:prSet/>
      <dgm:spPr/>
      <dgm:t>
        <a:bodyPr/>
        <a:lstStyle/>
        <a:p>
          <a:endParaRPr lang="en-US" sz="1800"/>
        </a:p>
      </dgm:t>
    </dgm:pt>
    <dgm:pt modelId="{A7FE23D0-1BA7-4368-9A39-B92188D8A0A0}">
      <dgm:prSet custT="1"/>
      <dgm:spPr/>
      <dgm:t>
        <a:bodyPr/>
        <a:lstStyle/>
        <a:p>
          <a:r>
            <a:rPr lang="pt-PT" sz="1800" dirty="0">
              <a:solidFill>
                <a:srgbClr val="0D3E76"/>
              </a:solidFill>
            </a:rPr>
            <a:t>Escolhidas mediante acordo entre avaliador e avaliado de entre as competências e os comportamentos associados definidas e listadas em perfis específicos;</a:t>
          </a:r>
          <a:endParaRPr lang="en-US" sz="1800" dirty="0">
            <a:solidFill>
              <a:srgbClr val="0D3E76"/>
            </a:solidFill>
          </a:endParaRPr>
        </a:p>
      </dgm:t>
    </dgm:pt>
    <dgm:pt modelId="{BBF668FB-4DAF-48FA-908C-083355DAFA46}" type="parTrans" cxnId="{AAE7E176-969F-4096-9EBB-1A5244E10264}">
      <dgm:prSet/>
      <dgm:spPr/>
      <dgm:t>
        <a:bodyPr/>
        <a:lstStyle/>
        <a:p>
          <a:endParaRPr lang="en-US" sz="1800"/>
        </a:p>
      </dgm:t>
    </dgm:pt>
    <dgm:pt modelId="{41D4DC43-7820-478B-9AE8-024248E2C449}" type="sibTrans" cxnId="{AAE7E176-969F-4096-9EBB-1A5244E10264}">
      <dgm:prSet/>
      <dgm:spPr/>
      <dgm:t>
        <a:bodyPr/>
        <a:lstStyle/>
        <a:p>
          <a:endParaRPr lang="en-US" sz="1800"/>
        </a:p>
      </dgm:t>
    </dgm:pt>
    <dgm:pt modelId="{E81589D9-D3D3-4F02-A265-4B7A09D87208}">
      <dgm:prSet custT="1"/>
      <dgm:spPr/>
      <dgm:t>
        <a:bodyPr/>
        <a:lstStyle/>
        <a:p>
          <a:r>
            <a:rPr lang="pt-PT" sz="1800" dirty="0">
              <a:solidFill>
                <a:srgbClr val="0D3E76"/>
              </a:solidFill>
            </a:rPr>
            <a:t>Mínimo de 5 e máximo de 8 competências;</a:t>
          </a:r>
          <a:endParaRPr lang="en-US" sz="1800" dirty="0">
            <a:solidFill>
              <a:srgbClr val="0D3E76"/>
            </a:solidFill>
          </a:endParaRPr>
        </a:p>
      </dgm:t>
    </dgm:pt>
    <dgm:pt modelId="{13BCC156-79FA-4E10-826E-481ABF7D3CA8}" type="parTrans" cxnId="{AF77CE63-A79B-485B-914B-694A0827707C}">
      <dgm:prSet/>
      <dgm:spPr/>
      <dgm:t>
        <a:bodyPr/>
        <a:lstStyle/>
        <a:p>
          <a:endParaRPr lang="en-US" sz="1800"/>
        </a:p>
      </dgm:t>
    </dgm:pt>
    <dgm:pt modelId="{6D726262-1B6E-495B-A640-C8AB5BA8A80C}" type="sibTrans" cxnId="{AF77CE63-A79B-485B-914B-694A0827707C}">
      <dgm:prSet/>
      <dgm:spPr/>
      <dgm:t>
        <a:bodyPr/>
        <a:lstStyle/>
        <a:p>
          <a:endParaRPr lang="en-US" sz="1800"/>
        </a:p>
      </dgm:t>
    </dgm:pt>
    <dgm:pt modelId="{225AA83B-9DDA-4DA9-B834-FEDA9FA782D8}">
      <dgm:prSet custT="1"/>
      <dgm:spPr/>
      <dgm:t>
        <a:bodyPr/>
        <a:lstStyle/>
        <a:p>
          <a:r>
            <a:rPr lang="pt-PT" sz="1800" dirty="0">
              <a:solidFill>
                <a:srgbClr val="0D3E76"/>
              </a:solidFill>
            </a:rPr>
            <a:t>2 competências são definidas pelo dirigente máximo do serviço (delegado escolar), ouvido o conselho coordenador da avaliação.</a:t>
          </a:r>
          <a:endParaRPr lang="en-US" sz="1800" dirty="0">
            <a:solidFill>
              <a:srgbClr val="0D3E76"/>
            </a:solidFill>
          </a:endParaRPr>
        </a:p>
      </dgm:t>
    </dgm:pt>
    <dgm:pt modelId="{5AE83E7B-CD6F-4D01-B8FC-19B936DE19A8}" type="parTrans" cxnId="{F5F55D0C-771D-4085-8B6F-FE7D91B38C57}">
      <dgm:prSet/>
      <dgm:spPr/>
      <dgm:t>
        <a:bodyPr/>
        <a:lstStyle/>
        <a:p>
          <a:endParaRPr lang="en-US" sz="1800"/>
        </a:p>
      </dgm:t>
    </dgm:pt>
    <dgm:pt modelId="{3E4727D1-4836-4183-98E4-48A2DF9FD4B8}" type="sibTrans" cxnId="{F5F55D0C-771D-4085-8B6F-FE7D91B38C57}">
      <dgm:prSet/>
      <dgm:spPr/>
      <dgm:t>
        <a:bodyPr/>
        <a:lstStyle/>
        <a:p>
          <a:endParaRPr lang="en-US" sz="1800"/>
        </a:p>
      </dgm:t>
    </dgm:pt>
    <dgm:pt modelId="{EAB1EB58-82C4-7A4A-B7BF-4906C9DEA583}" type="pres">
      <dgm:prSet presAssocID="{D30440A1-FCC0-4CFA-8BAB-FD189DFA1D2E}" presName="linear" presStyleCnt="0">
        <dgm:presLayoutVars>
          <dgm:animLvl val="lvl"/>
          <dgm:resizeHandles val="exact"/>
        </dgm:presLayoutVars>
      </dgm:prSet>
      <dgm:spPr/>
    </dgm:pt>
    <dgm:pt modelId="{ED58370A-9C07-8B44-A7AE-0E9320D0EEDF}" type="pres">
      <dgm:prSet presAssocID="{16B783F4-5F39-423E-BE62-C2A22405623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13124669-B955-AE43-9BDF-1A2BAFF47467}" type="pres">
      <dgm:prSet presAssocID="{16B783F4-5F39-423E-BE62-C2A22405623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5F55D0C-771D-4085-8B6F-FE7D91B38C57}" srcId="{16B783F4-5F39-423E-BE62-C2A22405623E}" destId="{225AA83B-9DDA-4DA9-B834-FEDA9FA782D8}" srcOrd="2" destOrd="0" parTransId="{5AE83E7B-CD6F-4D01-B8FC-19B936DE19A8}" sibTransId="{3E4727D1-4836-4183-98E4-48A2DF9FD4B8}"/>
    <dgm:cxn modelId="{AF77CE63-A79B-485B-914B-694A0827707C}" srcId="{16B783F4-5F39-423E-BE62-C2A22405623E}" destId="{E81589D9-D3D3-4F02-A265-4B7A09D87208}" srcOrd="1" destOrd="0" parTransId="{13BCC156-79FA-4E10-826E-481ABF7D3CA8}" sibTransId="{6D726262-1B6E-495B-A640-C8AB5BA8A80C}"/>
    <dgm:cxn modelId="{1247D743-CCB9-D941-A3A5-F4B4035A9656}" type="presOf" srcId="{D30440A1-FCC0-4CFA-8BAB-FD189DFA1D2E}" destId="{EAB1EB58-82C4-7A4A-B7BF-4906C9DEA583}" srcOrd="0" destOrd="0" presId="urn:microsoft.com/office/officeart/2005/8/layout/vList2"/>
    <dgm:cxn modelId="{AAE7E176-969F-4096-9EBB-1A5244E10264}" srcId="{16B783F4-5F39-423E-BE62-C2A22405623E}" destId="{A7FE23D0-1BA7-4368-9A39-B92188D8A0A0}" srcOrd="0" destOrd="0" parTransId="{BBF668FB-4DAF-48FA-908C-083355DAFA46}" sibTransId="{41D4DC43-7820-478B-9AE8-024248E2C449}"/>
    <dgm:cxn modelId="{0DDCE686-E8ED-274E-828A-E695038CC9C3}" type="presOf" srcId="{A7FE23D0-1BA7-4368-9A39-B92188D8A0A0}" destId="{13124669-B955-AE43-9BDF-1A2BAFF47467}" srcOrd="0" destOrd="0" presId="urn:microsoft.com/office/officeart/2005/8/layout/vList2"/>
    <dgm:cxn modelId="{B60BCC95-163B-3440-8FC8-F6BFF75F51F6}" type="presOf" srcId="{E81589D9-D3D3-4F02-A265-4B7A09D87208}" destId="{13124669-B955-AE43-9BDF-1A2BAFF47467}" srcOrd="0" destOrd="1" presId="urn:microsoft.com/office/officeart/2005/8/layout/vList2"/>
    <dgm:cxn modelId="{22F750BE-E27F-AF4B-B3D0-76E66A642544}" type="presOf" srcId="{225AA83B-9DDA-4DA9-B834-FEDA9FA782D8}" destId="{13124669-B955-AE43-9BDF-1A2BAFF47467}" srcOrd="0" destOrd="2" presId="urn:microsoft.com/office/officeart/2005/8/layout/vList2"/>
    <dgm:cxn modelId="{7C85C5DE-7CEF-4A4B-8D88-CF203124215F}" srcId="{D30440A1-FCC0-4CFA-8BAB-FD189DFA1D2E}" destId="{16B783F4-5F39-423E-BE62-C2A22405623E}" srcOrd="0" destOrd="0" parTransId="{F1EA80ED-C4F5-4E4F-8D86-5FD93405DEB8}" sibTransId="{F7F7FD34-5BB5-4B69-BBEC-E941F8823AD2}"/>
    <dgm:cxn modelId="{0DCBACFB-5AAF-D446-87C8-60E967F5D93E}" type="presOf" srcId="{16B783F4-5F39-423E-BE62-C2A22405623E}" destId="{ED58370A-9C07-8B44-A7AE-0E9320D0EEDF}" srcOrd="0" destOrd="0" presId="urn:microsoft.com/office/officeart/2005/8/layout/vList2"/>
    <dgm:cxn modelId="{6FA2AF38-568E-1D42-A073-CE3DE34A5257}" type="presParOf" srcId="{EAB1EB58-82C4-7A4A-B7BF-4906C9DEA583}" destId="{ED58370A-9C07-8B44-A7AE-0E9320D0EEDF}" srcOrd="0" destOrd="0" presId="urn:microsoft.com/office/officeart/2005/8/layout/vList2"/>
    <dgm:cxn modelId="{ACD9D283-7DF8-5E48-9AC8-0226320037E6}" type="presParOf" srcId="{EAB1EB58-82C4-7A4A-B7BF-4906C9DEA583}" destId="{13124669-B955-AE43-9BDF-1A2BAFF4746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AC2410-D9BA-4E8C-8661-A8F27627CAF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E30EF2-8A2B-4E82-85A1-B0DF06EC1E7E}">
      <dgm:prSet custT="1"/>
      <dgm:spPr>
        <a:solidFill>
          <a:srgbClr val="007ABC"/>
        </a:solidFill>
      </dgm:spPr>
      <dgm:t>
        <a:bodyPr/>
        <a:lstStyle/>
        <a:p>
          <a:r>
            <a:rPr lang="pt-PT" sz="1400" dirty="0"/>
            <a:t>Em casos excecionais, a avaliação dos desempenhos pode incidir apenas sobre o parâmetro ‘Competências’, mediante decisão fundamentada do dirigente máximo do serviço, ouvido o conselho coordenador da avaliação.</a:t>
          </a:r>
          <a:endParaRPr lang="en-US" sz="1400" dirty="0"/>
        </a:p>
      </dgm:t>
    </dgm:pt>
    <dgm:pt modelId="{9C353687-4E11-4CD7-AA6B-D82245ED7AD7}" type="parTrans" cxnId="{AF1A8A2F-16CE-4DA3-BF8F-FEA47BA6E94C}">
      <dgm:prSet/>
      <dgm:spPr/>
      <dgm:t>
        <a:bodyPr/>
        <a:lstStyle/>
        <a:p>
          <a:endParaRPr lang="en-US" sz="1400"/>
        </a:p>
      </dgm:t>
    </dgm:pt>
    <dgm:pt modelId="{49480D60-F596-490B-AC80-CF7530937AEA}" type="sibTrans" cxnId="{AF1A8A2F-16CE-4DA3-BF8F-FEA47BA6E94C}">
      <dgm:prSet/>
      <dgm:spPr/>
      <dgm:t>
        <a:bodyPr/>
        <a:lstStyle/>
        <a:p>
          <a:endParaRPr lang="en-US" sz="1400"/>
        </a:p>
      </dgm:t>
    </dgm:pt>
    <dgm:pt modelId="{1FEA3648-5E3B-4242-A728-5F9B3C770335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pt-PT" sz="1400"/>
            <a:t>Requisitos cumulativos:</a:t>
          </a:r>
          <a:endParaRPr lang="en-US" sz="1400"/>
        </a:p>
      </dgm:t>
    </dgm:pt>
    <dgm:pt modelId="{5F0278E2-ECE1-4563-8C92-F73579EEA1F7}" type="parTrans" cxnId="{BE973A60-58DC-4EC6-961F-9CF218EFEA12}">
      <dgm:prSet/>
      <dgm:spPr/>
      <dgm:t>
        <a:bodyPr/>
        <a:lstStyle/>
        <a:p>
          <a:endParaRPr lang="en-US" sz="1400"/>
        </a:p>
      </dgm:t>
    </dgm:pt>
    <dgm:pt modelId="{6FC3B122-C266-4F06-A850-4D1D4E01407E}" type="sibTrans" cxnId="{BE973A60-58DC-4EC6-961F-9CF218EFEA12}">
      <dgm:prSet/>
      <dgm:spPr/>
      <dgm:t>
        <a:bodyPr/>
        <a:lstStyle/>
        <a:p>
          <a:endParaRPr lang="en-US" sz="1400"/>
        </a:p>
      </dgm:t>
    </dgm:pt>
    <dgm:pt modelId="{AC9B3B3D-E3E8-4E3B-A213-8ADAF7A32B4F}">
      <dgm:prSet custT="1"/>
      <dgm:spPr/>
      <dgm:t>
        <a:bodyPr/>
        <a:lstStyle/>
        <a:p>
          <a:r>
            <a:rPr lang="pt-PT" sz="1400" dirty="0">
              <a:solidFill>
                <a:srgbClr val="0D3E76"/>
              </a:solidFill>
            </a:rPr>
            <a:t>Carreiras de graus de complexidade 1 (ex. assistentes operacionais) e 2 (ex. técnicos de apoio à infância ou assistentes técnicos); </a:t>
          </a:r>
          <a:endParaRPr lang="en-US" sz="1400" dirty="0">
            <a:solidFill>
              <a:srgbClr val="0D3E76"/>
            </a:solidFill>
          </a:endParaRPr>
        </a:p>
      </dgm:t>
    </dgm:pt>
    <dgm:pt modelId="{53E32BE0-3219-46D9-BCA0-31D09642AC4F}" type="parTrans" cxnId="{F46F5C46-F088-440F-A2D3-4B3C0C909A69}">
      <dgm:prSet/>
      <dgm:spPr/>
      <dgm:t>
        <a:bodyPr/>
        <a:lstStyle/>
        <a:p>
          <a:endParaRPr lang="en-US" sz="1400"/>
        </a:p>
      </dgm:t>
    </dgm:pt>
    <dgm:pt modelId="{122AB3A1-3074-41F9-9902-1EF137241F10}" type="sibTrans" cxnId="{F46F5C46-F088-440F-A2D3-4B3C0C909A69}">
      <dgm:prSet/>
      <dgm:spPr/>
      <dgm:t>
        <a:bodyPr/>
        <a:lstStyle/>
        <a:p>
          <a:endParaRPr lang="en-US" sz="1400"/>
        </a:p>
      </dgm:t>
    </dgm:pt>
    <dgm:pt modelId="{DC511099-B2BD-45DE-BB56-A5CE7249E05A}">
      <dgm:prSet custT="1"/>
      <dgm:spPr/>
      <dgm:t>
        <a:bodyPr/>
        <a:lstStyle/>
        <a:p>
          <a:r>
            <a:rPr lang="pt-PT" sz="1400" dirty="0">
              <a:solidFill>
                <a:srgbClr val="0D3E76"/>
              </a:solidFill>
            </a:rPr>
            <a:t>Atividades ou tarefas caracterizadas maioritariamente como de rotina, com carácter de permanência, padronizadas e executivas.</a:t>
          </a:r>
          <a:endParaRPr lang="en-US" sz="1400" dirty="0">
            <a:solidFill>
              <a:srgbClr val="0D3E76"/>
            </a:solidFill>
          </a:endParaRPr>
        </a:p>
      </dgm:t>
    </dgm:pt>
    <dgm:pt modelId="{EF18E012-F8C6-49A5-A837-760DDEF99A69}" type="parTrans" cxnId="{ECBBFAE0-0C8F-4AE0-B2BD-6C480DF4B19F}">
      <dgm:prSet/>
      <dgm:spPr/>
      <dgm:t>
        <a:bodyPr/>
        <a:lstStyle/>
        <a:p>
          <a:endParaRPr lang="en-US" sz="1400"/>
        </a:p>
      </dgm:t>
    </dgm:pt>
    <dgm:pt modelId="{DC931F3B-7DB1-41F1-BC62-FD464B2F8CE3}" type="sibTrans" cxnId="{ECBBFAE0-0C8F-4AE0-B2BD-6C480DF4B19F}">
      <dgm:prSet/>
      <dgm:spPr/>
      <dgm:t>
        <a:bodyPr/>
        <a:lstStyle/>
        <a:p>
          <a:endParaRPr lang="en-US" sz="1400"/>
        </a:p>
      </dgm:t>
    </dgm:pt>
    <dgm:pt modelId="{5859E1DF-9193-41B8-8BC7-B67E26446F96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pt-PT" sz="1400" dirty="0"/>
            <a:t>Diferenças face à avaliação com objetivos:</a:t>
          </a:r>
          <a:endParaRPr lang="en-US" sz="1400" dirty="0"/>
        </a:p>
      </dgm:t>
    </dgm:pt>
    <dgm:pt modelId="{B0BE8F0F-A8D2-42C3-8C64-EA6B44F472A5}" type="parTrans" cxnId="{219D57CF-F14B-4120-9E98-5DC6120E2811}">
      <dgm:prSet/>
      <dgm:spPr/>
      <dgm:t>
        <a:bodyPr/>
        <a:lstStyle/>
        <a:p>
          <a:endParaRPr lang="en-US" sz="1400"/>
        </a:p>
      </dgm:t>
    </dgm:pt>
    <dgm:pt modelId="{F9993A5E-2CD9-4E11-8F06-AF41CAF4FBD6}" type="sibTrans" cxnId="{219D57CF-F14B-4120-9E98-5DC6120E2811}">
      <dgm:prSet/>
      <dgm:spPr/>
      <dgm:t>
        <a:bodyPr/>
        <a:lstStyle/>
        <a:p>
          <a:endParaRPr lang="en-US" sz="1400"/>
        </a:p>
      </dgm:t>
    </dgm:pt>
    <dgm:pt modelId="{ADF68C35-8463-4E6B-A17C-7EFB4A514676}">
      <dgm:prSet custT="1"/>
      <dgm:spPr/>
      <dgm:t>
        <a:bodyPr/>
        <a:lstStyle/>
        <a:p>
          <a:r>
            <a:rPr lang="pt-PT" sz="1400" dirty="0">
              <a:solidFill>
                <a:srgbClr val="0D3E76"/>
              </a:solidFill>
            </a:rPr>
            <a:t>Mínimo de 8 competências;</a:t>
          </a:r>
          <a:endParaRPr lang="en-US" sz="1400" dirty="0">
            <a:solidFill>
              <a:srgbClr val="0D3E76"/>
            </a:solidFill>
          </a:endParaRPr>
        </a:p>
      </dgm:t>
    </dgm:pt>
    <dgm:pt modelId="{F44CE622-54B1-4261-9D98-908ECBACAE3D}" type="parTrans" cxnId="{B443EF66-4F43-4D08-A1F6-0362ED0EE878}">
      <dgm:prSet/>
      <dgm:spPr/>
      <dgm:t>
        <a:bodyPr/>
        <a:lstStyle/>
        <a:p>
          <a:endParaRPr lang="en-US" sz="1400"/>
        </a:p>
      </dgm:t>
    </dgm:pt>
    <dgm:pt modelId="{8E307F23-CF6C-41E2-BC62-35C94C571C4C}" type="sibTrans" cxnId="{B443EF66-4F43-4D08-A1F6-0362ED0EE878}">
      <dgm:prSet/>
      <dgm:spPr/>
      <dgm:t>
        <a:bodyPr/>
        <a:lstStyle/>
        <a:p>
          <a:endParaRPr lang="en-US" sz="1400"/>
        </a:p>
      </dgm:t>
    </dgm:pt>
    <dgm:pt modelId="{11E306AC-7C7F-47A8-A116-69C7EA8185AD}">
      <dgm:prSet custT="1"/>
      <dgm:spPr/>
      <dgm:t>
        <a:bodyPr/>
        <a:lstStyle/>
        <a:p>
          <a:r>
            <a:rPr lang="pt-PT" sz="1400" dirty="0">
              <a:solidFill>
                <a:srgbClr val="0D3E76"/>
              </a:solidFill>
            </a:rPr>
            <a:t>Deverá incluir a competência ‘capacidade de realização e orientação para os resultados’;</a:t>
          </a:r>
          <a:endParaRPr lang="en-US" sz="1400" dirty="0">
            <a:solidFill>
              <a:srgbClr val="0D3E76"/>
            </a:solidFill>
          </a:endParaRPr>
        </a:p>
      </dgm:t>
    </dgm:pt>
    <dgm:pt modelId="{9F16FC63-EF74-4D63-A051-12514F1A7CA4}" type="parTrans" cxnId="{78DCA153-280A-48CB-B28B-EB8EB403D382}">
      <dgm:prSet/>
      <dgm:spPr/>
      <dgm:t>
        <a:bodyPr/>
        <a:lstStyle/>
        <a:p>
          <a:endParaRPr lang="en-US" sz="1400"/>
        </a:p>
      </dgm:t>
    </dgm:pt>
    <dgm:pt modelId="{9F85B1E1-6436-4BF9-8A16-B31601354D3C}" type="sibTrans" cxnId="{78DCA153-280A-48CB-B28B-EB8EB403D382}">
      <dgm:prSet/>
      <dgm:spPr/>
      <dgm:t>
        <a:bodyPr/>
        <a:lstStyle/>
        <a:p>
          <a:endParaRPr lang="en-US" sz="1400"/>
        </a:p>
      </dgm:t>
    </dgm:pt>
    <dgm:pt modelId="{35FDE81C-946D-4271-9D73-165E891AC0F7}">
      <dgm:prSet custT="1"/>
      <dgm:spPr/>
      <dgm:t>
        <a:bodyPr/>
        <a:lstStyle/>
        <a:p>
          <a:r>
            <a:rPr lang="pt-PT" sz="1400" dirty="0">
              <a:solidFill>
                <a:srgbClr val="0D3E76"/>
              </a:solidFill>
            </a:rPr>
            <a:t>A cada competência pode ser atribuída ponderação diversa;</a:t>
          </a:r>
          <a:endParaRPr lang="en-US" sz="1400" dirty="0">
            <a:solidFill>
              <a:srgbClr val="0D3E76"/>
            </a:solidFill>
          </a:endParaRPr>
        </a:p>
      </dgm:t>
    </dgm:pt>
    <dgm:pt modelId="{306390CE-1809-4AF2-8FEA-4557B6BD6EB7}" type="parTrans" cxnId="{2B1339EF-3CDF-4C02-8D44-065EC9D3CA6A}">
      <dgm:prSet/>
      <dgm:spPr/>
      <dgm:t>
        <a:bodyPr/>
        <a:lstStyle/>
        <a:p>
          <a:endParaRPr lang="en-US" sz="1400"/>
        </a:p>
      </dgm:t>
    </dgm:pt>
    <dgm:pt modelId="{79A3EC5A-3C50-4B43-B66A-696D25AEBBF5}" type="sibTrans" cxnId="{2B1339EF-3CDF-4C02-8D44-065EC9D3CA6A}">
      <dgm:prSet/>
      <dgm:spPr/>
      <dgm:t>
        <a:bodyPr/>
        <a:lstStyle/>
        <a:p>
          <a:endParaRPr lang="en-US" sz="1400"/>
        </a:p>
      </dgm:t>
    </dgm:pt>
    <dgm:pt modelId="{EF280464-9798-4F82-9B6E-C221487C4018}">
      <dgm:prSet custT="1"/>
      <dgm:spPr/>
      <dgm:t>
        <a:bodyPr/>
        <a:lstStyle/>
        <a:p>
          <a:r>
            <a:rPr lang="pt-PT" sz="1400" dirty="0">
              <a:solidFill>
                <a:srgbClr val="0D3E76"/>
              </a:solidFill>
            </a:rPr>
            <a:t>O avaliador deve ter em conta contributos de colegas e utilizadores devendo registá-los no processo de avaliação.</a:t>
          </a:r>
          <a:endParaRPr lang="en-US" sz="1400" dirty="0">
            <a:solidFill>
              <a:srgbClr val="0D3E76"/>
            </a:solidFill>
          </a:endParaRPr>
        </a:p>
      </dgm:t>
    </dgm:pt>
    <dgm:pt modelId="{888A8696-7844-4DAE-A7AA-910DA9F9B09A}" type="parTrans" cxnId="{2AAE5FBB-A534-47BB-94F2-596A7CBAE568}">
      <dgm:prSet/>
      <dgm:spPr/>
      <dgm:t>
        <a:bodyPr/>
        <a:lstStyle/>
        <a:p>
          <a:endParaRPr lang="en-US" sz="1400"/>
        </a:p>
      </dgm:t>
    </dgm:pt>
    <dgm:pt modelId="{F3A73829-9E78-406F-B158-4B8F7216DF1D}" type="sibTrans" cxnId="{2AAE5FBB-A534-47BB-94F2-596A7CBAE568}">
      <dgm:prSet/>
      <dgm:spPr/>
      <dgm:t>
        <a:bodyPr/>
        <a:lstStyle/>
        <a:p>
          <a:endParaRPr lang="en-US" sz="1400"/>
        </a:p>
      </dgm:t>
    </dgm:pt>
    <dgm:pt modelId="{8B02EA23-8BF1-3E48-838D-3E182EEA808E}" type="pres">
      <dgm:prSet presAssocID="{F2AC2410-D9BA-4E8C-8661-A8F27627CAF4}" presName="linear" presStyleCnt="0">
        <dgm:presLayoutVars>
          <dgm:animLvl val="lvl"/>
          <dgm:resizeHandles val="exact"/>
        </dgm:presLayoutVars>
      </dgm:prSet>
      <dgm:spPr/>
    </dgm:pt>
    <dgm:pt modelId="{1BB89C22-6688-B040-A0BB-2396558A3AD5}" type="pres">
      <dgm:prSet presAssocID="{86E30EF2-8A2B-4E82-85A1-B0DF06EC1E7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207B84A-1978-CA43-89E1-D7A6349387B7}" type="pres">
      <dgm:prSet presAssocID="{49480D60-F596-490B-AC80-CF7530937AEA}" presName="spacer" presStyleCnt="0"/>
      <dgm:spPr/>
    </dgm:pt>
    <dgm:pt modelId="{E35097A4-3528-BF45-B9BE-CE38880E0660}" type="pres">
      <dgm:prSet presAssocID="{1FEA3648-5E3B-4242-A728-5F9B3C77033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2870EC9-0218-D046-AE60-AF11CE5A5BA2}" type="pres">
      <dgm:prSet presAssocID="{1FEA3648-5E3B-4242-A728-5F9B3C770335}" presName="childText" presStyleLbl="revTx" presStyleIdx="0" presStyleCnt="2">
        <dgm:presLayoutVars>
          <dgm:bulletEnabled val="1"/>
        </dgm:presLayoutVars>
      </dgm:prSet>
      <dgm:spPr/>
    </dgm:pt>
    <dgm:pt modelId="{B7BFB248-D70E-204B-920C-11D5931F169D}" type="pres">
      <dgm:prSet presAssocID="{5859E1DF-9193-41B8-8BC7-B67E26446F9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29A7095-1132-B44C-B21E-CE102315F8BE}" type="pres">
      <dgm:prSet presAssocID="{5859E1DF-9193-41B8-8BC7-B67E26446F9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EB59270E-2225-D441-9E37-68281B830810}" type="presOf" srcId="{AC9B3B3D-E3E8-4E3B-A213-8ADAF7A32B4F}" destId="{82870EC9-0218-D046-AE60-AF11CE5A5BA2}" srcOrd="0" destOrd="0" presId="urn:microsoft.com/office/officeart/2005/8/layout/vList2"/>
    <dgm:cxn modelId="{AF1A8A2F-16CE-4DA3-BF8F-FEA47BA6E94C}" srcId="{F2AC2410-D9BA-4E8C-8661-A8F27627CAF4}" destId="{86E30EF2-8A2B-4E82-85A1-B0DF06EC1E7E}" srcOrd="0" destOrd="0" parTransId="{9C353687-4E11-4CD7-AA6B-D82245ED7AD7}" sibTransId="{49480D60-F596-490B-AC80-CF7530937AEA}"/>
    <dgm:cxn modelId="{11AC6A5F-4B89-984E-BB92-382F936080AB}" type="presOf" srcId="{1FEA3648-5E3B-4242-A728-5F9B3C770335}" destId="{E35097A4-3528-BF45-B9BE-CE38880E0660}" srcOrd="0" destOrd="0" presId="urn:microsoft.com/office/officeart/2005/8/layout/vList2"/>
    <dgm:cxn modelId="{BE973A60-58DC-4EC6-961F-9CF218EFEA12}" srcId="{F2AC2410-D9BA-4E8C-8661-A8F27627CAF4}" destId="{1FEA3648-5E3B-4242-A728-5F9B3C770335}" srcOrd="1" destOrd="0" parTransId="{5F0278E2-ECE1-4563-8C92-F73579EEA1F7}" sibTransId="{6FC3B122-C266-4F06-A850-4D1D4E01407E}"/>
    <dgm:cxn modelId="{F46F5C46-F088-440F-A2D3-4B3C0C909A69}" srcId="{1FEA3648-5E3B-4242-A728-5F9B3C770335}" destId="{AC9B3B3D-E3E8-4E3B-A213-8ADAF7A32B4F}" srcOrd="0" destOrd="0" parTransId="{53E32BE0-3219-46D9-BCA0-31D09642AC4F}" sibTransId="{122AB3A1-3074-41F9-9902-1EF137241F10}"/>
    <dgm:cxn modelId="{B443EF66-4F43-4D08-A1F6-0362ED0EE878}" srcId="{5859E1DF-9193-41B8-8BC7-B67E26446F96}" destId="{ADF68C35-8463-4E6B-A17C-7EFB4A514676}" srcOrd="0" destOrd="0" parTransId="{F44CE622-54B1-4261-9D98-908ECBACAE3D}" sibTransId="{8E307F23-CF6C-41E2-BC62-35C94C571C4C}"/>
    <dgm:cxn modelId="{379F426B-3B01-8E4E-9E87-5EBD7500530E}" type="presOf" srcId="{5859E1DF-9193-41B8-8BC7-B67E26446F96}" destId="{B7BFB248-D70E-204B-920C-11D5931F169D}" srcOrd="0" destOrd="0" presId="urn:microsoft.com/office/officeart/2005/8/layout/vList2"/>
    <dgm:cxn modelId="{6843F86D-F191-9C4B-A106-49FB3C3544B4}" type="presOf" srcId="{EF280464-9798-4F82-9B6E-C221487C4018}" destId="{829A7095-1132-B44C-B21E-CE102315F8BE}" srcOrd="0" destOrd="3" presId="urn:microsoft.com/office/officeart/2005/8/layout/vList2"/>
    <dgm:cxn modelId="{78DCA153-280A-48CB-B28B-EB8EB403D382}" srcId="{5859E1DF-9193-41B8-8BC7-B67E26446F96}" destId="{11E306AC-7C7F-47A8-A116-69C7EA8185AD}" srcOrd="1" destOrd="0" parTransId="{9F16FC63-EF74-4D63-A051-12514F1A7CA4}" sibTransId="{9F85B1E1-6436-4BF9-8A16-B31601354D3C}"/>
    <dgm:cxn modelId="{A9B2287E-0A99-724F-BDC8-112F983AB78C}" type="presOf" srcId="{DC511099-B2BD-45DE-BB56-A5CE7249E05A}" destId="{82870EC9-0218-D046-AE60-AF11CE5A5BA2}" srcOrd="0" destOrd="1" presId="urn:microsoft.com/office/officeart/2005/8/layout/vList2"/>
    <dgm:cxn modelId="{0E146B8B-3472-0B4B-8707-4FBA06F9A6CC}" type="presOf" srcId="{86E30EF2-8A2B-4E82-85A1-B0DF06EC1E7E}" destId="{1BB89C22-6688-B040-A0BB-2396558A3AD5}" srcOrd="0" destOrd="0" presId="urn:microsoft.com/office/officeart/2005/8/layout/vList2"/>
    <dgm:cxn modelId="{A9531C8F-8CD2-A347-91F5-8C4459540C8B}" type="presOf" srcId="{35FDE81C-946D-4271-9D73-165E891AC0F7}" destId="{829A7095-1132-B44C-B21E-CE102315F8BE}" srcOrd="0" destOrd="2" presId="urn:microsoft.com/office/officeart/2005/8/layout/vList2"/>
    <dgm:cxn modelId="{9C577F9B-9E17-F148-A7D1-DF08D08D6822}" type="presOf" srcId="{F2AC2410-D9BA-4E8C-8661-A8F27627CAF4}" destId="{8B02EA23-8BF1-3E48-838D-3E182EEA808E}" srcOrd="0" destOrd="0" presId="urn:microsoft.com/office/officeart/2005/8/layout/vList2"/>
    <dgm:cxn modelId="{2AAE5FBB-A534-47BB-94F2-596A7CBAE568}" srcId="{5859E1DF-9193-41B8-8BC7-B67E26446F96}" destId="{EF280464-9798-4F82-9B6E-C221487C4018}" srcOrd="3" destOrd="0" parTransId="{888A8696-7844-4DAE-A7AA-910DA9F9B09A}" sibTransId="{F3A73829-9E78-406F-B158-4B8F7216DF1D}"/>
    <dgm:cxn modelId="{219D57CF-F14B-4120-9E98-5DC6120E2811}" srcId="{F2AC2410-D9BA-4E8C-8661-A8F27627CAF4}" destId="{5859E1DF-9193-41B8-8BC7-B67E26446F96}" srcOrd="2" destOrd="0" parTransId="{B0BE8F0F-A8D2-42C3-8C64-EA6B44F472A5}" sibTransId="{F9993A5E-2CD9-4E11-8F06-AF41CAF4FBD6}"/>
    <dgm:cxn modelId="{8BA58FDA-3EFE-5648-9D59-CE73242C5187}" type="presOf" srcId="{11E306AC-7C7F-47A8-A116-69C7EA8185AD}" destId="{829A7095-1132-B44C-B21E-CE102315F8BE}" srcOrd="0" destOrd="1" presId="urn:microsoft.com/office/officeart/2005/8/layout/vList2"/>
    <dgm:cxn modelId="{922CEFDA-1713-8446-A994-CBF1A4F57E52}" type="presOf" srcId="{ADF68C35-8463-4E6B-A17C-7EFB4A514676}" destId="{829A7095-1132-B44C-B21E-CE102315F8BE}" srcOrd="0" destOrd="0" presId="urn:microsoft.com/office/officeart/2005/8/layout/vList2"/>
    <dgm:cxn modelId="{ECBBFAE0-0C8F-4AE0-B2BD-6C480DF4B19F}" srcId="{1FEA3648-5E3B-4242-A728-5F9B3C770335}" destId="{DC511099-B2BD-45DE-BB56-A5CE7249E05A}" srcOrd="1" destOrd="0" parTransId="{EF18E012-F8C6-49A5-A837-760DDEF99A69}" sibTransId="{DC931F3B-7DB1-41F1-BC62-FD464B2F8CE3}"/>
    <dgm:cxn modelId="{2B1339EF-3CDF-4C02-8D44-065EC9D3CA6A}" srcId="{5859E1DF-9193-41B8-8BC7-B67E26446F96}" destId="{35FDE81C-946D-4271-9D73-165E891AC0F7}" srcOrd="2" destOrd="0" parTransId="{306390CE-1809-4AF2-8FEA-4557B6BD6EB7}" sibTransId="{79A3EC5A-3C50-4B43-B66A-696D25AEBBF5}"/>
    <dgm:cxn modelId="{32FE6E5A-C7BC-C94B-B30B-A7B6219EE056}" type="presParOf" srcId="{8B02EA23-8BF1-3E48-838D-3E182EEA808E}" destId="{1BB89C22-6688-B040-A0BB-2396558A3AD5}" srcOrd="0" destOrd="0" presId="urn:microsoft.com/office/officeart/2005/8/layout/vList2"/>
    <dgm:cxn modelId="{8C02B1E4-EF0B-1F48-A6FF-7CC5EC903E2E}" type="presParOf" srcId="{8B02EA23-8BF1-3E48-838D-3E182EEA808E}" destId="{7207B84A-1978-CA43-89E1-D7A6349387B7}" srcOrd="1" destOrd="0" presId="urn:microsoft.com/office/officeart/2005/8/layout/vList2"/>
    <dgm:cxn modelId="{90A6550D-B8EE-7545-A306-CF9462229AED}" type="presParOf" srcId="{8B02EA23-8BF1-3E48-838D-3E182EEA808E}" destId="{E35097A4-3528-BF45-B9BE-CE38880E0660}" srcOrd="2" destOrd="0" presId="urn:microsoft.com/office/officeart/2005/8/layout/vList2"/>
    <dgm:cxn modelId="{5489F371-388C-8343-B077-5536F11B095A}" type="presParOf" srcId="{8B02EA23-8BF1-3E48-838D-3E182EEA808E}" destId="{82870EC9-0218-D046-AE60-AF11CE5A5BA2}" srcOrd="3" destOrd="0" presId="urn:microsoft.com/office/officeart/2005/8/layout/vList2"/>
    <dgm:cxn modelId="{DF9BA430-E78B-5F48-804B-A297436CDB9B}" type="presParOf" srcId="{8B02EA23-8BF1-3E48-838D-3E182EEA808E}" destId="{B7BFB248-D70E-204B-920C-11D5931F169D}" srcOrd="4" destOrd="0" presId="urn:microsoft.com/office/officeart/2005/8/layout/vList2"/>
    <dgm:cxn modelId="{7FB5F2D0-CA4E-F04A-B706-93F2F18384FA}" type="presParOf" srcId="{8B02EA23-8BF1-3E48-838D-3E182EEA808E}" destId="{829A7095-1132-B44C-B21E-CE102315F8BE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F5E7DD-A597-4C7A-B3F9-6AE66FD9C3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0AEF0F-B841-4BAC-B9A1-68998573F7D7}">
      <dgm:prSet/>
      <dgm:spPr>
        <a:solidFill>
          <a:srgbClr val="016CB8"/>
        </a:solidFill>
      </dgm:spPr>
      <dgm:t>
        <a:bodyPr/>
        <a:lstStyle/>
        <a:p>
          <a:r>
            <a:rPr lang="pt-PT" b="1" i="1" dirty="0"/>
            <a:t>Competências Transversais Funcionais</a:t>
          </a:r>
          <a:endParaRPr lang="en-US" dirty="0"/>
        </a:p>
      </dgm:t>
    </dgm:pt>
    <dgm:pt modelId="{597C27EA-3C72-46CF-8298-28CED2668F11}" type="parTrans" cxnId="{1F6E3292-9A86-4A88-A6ED-D60352A7B845}">
      <dgm:prSet/>
      <dgm:spPr/>
      <dgm:t>
        <a:bodyPr/>
        <a:lstStyle/>
        <a:p>
          <a:endParaRPr lang="en-US"/>
        </a:p>
      </dgm:t>
    </dgm:pt>
    <dgm:pt modelId="{F5BC7C5F-28E4-4437-A826-B74DE01B15CF}" type="sibTrans" cxnId="{1F6E3292-9A86-4A88-A6ED-D60352A7B845}">
      <dgm:prSet/>
      <dgm:spPr/>
      <dgm:t>
        <a:bodyPr/>
        <a:lstStyle/>
        <a:p>
          <a:endParaRPr lang="en-US"/>
        </a:p>
      </dgm:t>
    </dgm:pt>
    <dgm:pt modelId="{6CD04A14-187D-41CD-A37A-BF357FDB5846}">
      <dgm:prSet/>
      <dgm:spPr/>
      <dgm:t>
        <a:bodyPr/>
        <a:lstStyle/>
        <a:p>
          <a:r>
            <a:rPr lang="pt-PT" i="1" dirty="0">
              <a:solidFill>
                <a:srgbClr val="0D3E76"/>
              </a:solidFill>
            </a:rPr>
            <a:t>Comunicação</a:t>
          </a:r>
          <a:endParaRPr lang="en-US" dirty="0">
            <a:solidFill>
              <a:srgbClr val="0D3E76"/>
            </a:solidFill>
          </a:endParaRPr>
        </a:p>
      </dgm:t>
    </dgm:pt>
    <dgm:pt modelId="{D76AE031-0F38-4C21-9A73-94E5FC9D3553}" type="parTrans" cxnId="{363E56B7-4BDB-4543-92C9-13E5EDEDF4AC}">
      <dgm:prSet/>
      <dgm:spPr/>
      <dgm:t>
        <a:bodyPr/>
        <a:lstStyle/>
        <a:p>
          <a:endParaRPr lang="en-US"/>
        </a:p>
      </dgm:t>
    </dgm:pt>
    <dgm:pt modelId="{4072C5CE-AE1B-47DB-AA7D-AD0C7EBAFEE6}" type="sibTrans" cxnId="{363E56B7-4BDB-4543-92C9-13E5EDEDF4AC}">
      <dgm:prSet/>
      <dgm:spPr/>
      <dgm:t>
        <a:bodyPr/>
        <a:lstStyle/>
        <a:p>
          <a:endParaRPr lang="en-US"/>
        </a:p>
      </dgm:t>
    </dgm:pt>
    <dgm:pt modelId="{E8F01B22-6BB1-4AC6-A742-4A126D56A622}">
      <dgm:prSet/>
      <dgm:spPr/>
      <dgm:t>
        <a:bodyPr/>
        <a:lstStyle/>
        <a:p>
          <a:r>
            <a:rPr lang="pt-PT" i="1" dirty="0">
              <a:solidFill>
                <a:srgbClr val="0D3E76"/>
              </a:solidFill>
            </a:rPr>
            <a:t>Coordenação de Equipas</a:t>
          </a:r>
          <a:endParaRPr lang="en-US" dirty="0">
            <a:solidFill>
              <a:srgbClr val="0D3E76"/>
            </a:solidFill>
          </a:endParaRPr>
        </a:p>
      </dgm:t>
    </dgm:pt>
    <dgm:pt modelId="{D250A802-AF42-49CB-82A7-EB62E2F59107}" type="parTrans" cxnId="{717540B4-379B-420C-9B6F-987AC22F28D9}">
      <dgm:prSet/>
      <dgm:spPr/>
      <dgm:t>
        <a:bodyPr/>
        <a:lstStyle/>
        <a:p>
          <a:endParaRPr lang="en-US"/>
        </a:p>
      </dgm:t>
    </dgm:pt>
    <dgm:pt modelId="{1B5D6A1E-C1BF-4E6D-8D4A-BDF5FCC45651}" type="sibTrans" cxnId="{717540B4-379B-420C-9B6F-987AC22F28D9}">
      <dgm:prSet/>
      <dgm:spPr/>
      <dgm:t>
        <a:bodyPr/>
        <a:lstStyle/>
        <a:p>
          <a:endParaRPr lang="en-US"/>
        </a:p>
      </dgm:t>
    </dgm:pt>
    <dgm:pt modelId="{55A12DF9-8E5D-4E58-9165-D3E9BD07A298}">
      <dgm:prSet/>
      <dgm:spPr/>
      <dgm:t>
        <a:bodyPr/>
        <a:lstStyle/>
        <a:p>
          <a:r>
            <a:rPr lang="pt-PT" i="1" dirty="0">
              <a:solidFill>
                <a:srgbClr val="0D3E76"/>
              </a:solidFill>
            </a:rPr>
            <a:t>Iniciativa</a:t>
          </a:r>
          <a:endParaRPr lang="en-US" dirty="0">
            <a:solidFill>
              <a:srgbClr val="0D3E76"/>
            </a:solidFill>
          </a:endParaRPr>
        </a:p>
      </dgm:t>
    </dgm:pt>
    <dgm:pt modelId="{9E368223-65BC-419A-9BBF-C70901864853}" type="parTrans" cxnId="{F834DE06-75A5-4432-A797-667BFECC0C2F}">
      <dgm:prSet/>
      <dgm:spPr/>
      <dgm:t>
        <a:bodyPr/>
        <a:lstStyle/>
        <a:p>
          <a:endParaRPr lang="en-US"/>
        </a:p>
      </dgm:t>
    </dgm:pt>
    <dgm:pt modelId="{F0549AE0-3F9B-446F-97BB-CB80794B599A}" type="sibTrans" cxnId="{F834DE06-75A5-4432-A797-667BFECC0C2F}">
      <dgm:prSet/>
      <dgm:spPr/>
      <dgm:t>
        <a:bodyPr/>
        <a:lstStyle/>
        <a:p>
          <a:endParaRPr lang="en-US"/>
        </a:p>
      </dgm:t>
    </dgm:pt>
    <dgm:pt modelId="{7914E7CF-8CEF-47E3-8F24-6C89D7F2819B}">
      <dgm:prSet/>
      <dgm:spPr/>
      <dgm:t>
        <a:bodyPr/>
        <a:lstStyle/>
        <a:p>
          <a:r>
            <a:rPr lang="pt-PT" i="1" dirty="0">
              <a:solidFill>
                <a:srgbClr val="0D3E76"/>
              </a:solidFill>
            </a:rPr>
            <a:t>Inteligência Emocional</a:t>
          </a:r>
          <a:endParaRPr lang="en-US" dirty="0">
            <a:solidFill>
              <a:srgbClr val="0D3E76"/>
            </a:solidFill>
          </a:endParaRPr>
        </a:p>
      </dgm:t>
    </dgm:pt>
    <dgm:pt modelId="{7D942DB7-BE83-460B-AE68-EBB6D5C2FDDA}" type="parTrans" cxnId="{7E5D75F8-C907-4A78-A252-E26B27C930DA}">
      <dgm:prSet/>
      <dgm:spPr/>
      <dgm:t>
        <a:bodyPr/>
        <a:lstStyle/>
        <a:p>
          <a:endParaRPr lang="en-US"/>
        </a:p>
      </dgm:t>
    </dgm:pt>
    <dgm:pt modelId="{91B540E6-46F1-471E-825F-B1FBB7053F91}" type="sibTrans" cxnId="{7E5D75F8-C907-4A78-A252-E26B27C930DA}">
      <dgm:prSet/>
      <dgm:spPr/>
      <dgm:t>
        <a:bodyPr/>
        <a:lstStyle/>
        <a:p>
          <a:endParaRPr lang="en-US"/>
        </a:p>
      </dgm:t>
    </dgm:pt>
    <dgm:pt modelId="{244097FB-DF52-4E35-902E-18FC470B0D87}">
      <dgm:prSet/>
      <dgm:spPr/>
      <dgm:t>
        <a:bodyPr/>
        <a:lstStyle/>
        <a:p>
          <a:r>
            <a:rPr lang="pt-PT" i="1" dirty="0">
              <a:solidFill>
                <a:srgbClr val="0D3E76"/>
              </a:solidFill>
            </a:rPr>
            <a:t>Organização, Planeamento e Gestão de Projeto</a:t>
          </a:r>
          <a:endParaRPr lang="en-US" dirty="0">
            <a:solidFill>
              <a:srgbClr val="0D3E76"/>
            </a:solidFill>
          </a:endParaRPr>
        </a:p>
      </dgm:t>
    </dgm:pt>
    <dgm:pt modelId="{78735474-975B-4679-9DF2-48085B70372C}" type="parTrans" cxnId="{0FEE43C5-A7DC-48C0-A057-42E9D3ECBA7F}">
      <dgm:prSet/>
      <dgm:spPr/>
      <dgm:t>
        <a:bodyPr/>
        <a:lstStyle/>
        <a:p>
          <a:endParaRPr lang="en-US"/>
        </a:p>
      </dgm:t>
    </dgm:pt>
    <dgm:pt modelId="{31EB6150-B896-436C-BD37-FC459C115845}" type="sibTrans" cxnId="{0FEE43C5-A7DC-48C0-A057-42E9D3ECBA7F}">
      <dgm:prSet/>
      <dgm:spPr/>
      <dgm:t>
        <a:bodyPr/>
        <a:lstStyle/>
        <a:p>
          <a:endParaRPr lang="en-US"/>
        </a:p>
      </dgm:t>
    </dgm:pt>
    <dgm:pt modelId="{3CB82D40-0A55-4511-97CB-B1DA79916774}">
      <dgm:prSet/>
      <dgm:spPr/>
      <dgm:t>
        <a:bodyPr/>
        <a:lstStyle/>
        <a:p>
          <a:r>
            <a:rPr lang="pt-PT" i="1" dirty="0">
              <a:solidFill>
                <a:srgbClr val="0D3E76"/>
              </a:solidFill>
            </a:rPr>
            <a:t>Orientação para a Participação</a:t>
          </a:r>
          <a:endParaRPr lang="en-US" dirty="0">
            <a:solidFill>
              <a:srgbClr val="0D3E76"/>
            </a:solidFill>
          </a:endParaRPr>
        </a:p>
      </dgm:t>
    </dgm:pt>
    <dgm:pt modelId="{CF22DA6D-D295-4261-BC85-FBEE0027370A}" type="parTrans" cxnId="{876658C4-C8CC-4688-9E06-8C9C0D188E53}">
      <dgm:prSet/>
      <dgm:spPr/>
      <dgm:t>
        <a:bodyPr/>
        <a:lstStyle/>
        <a:p>
          <a:endParaRPr lang="en-US"/>
        </a:p>
      </dgm:t>
    </dgm:pt>
    <dgm:pt modelId="{7380B721-8B29-4219-AA25-7DABF67482E7}" type="sibTrans" cxnId="{876658C4-C8CC-4688-9E06-8C9C0D188E53}">
      <dgm:prSet/>
      <dgm:spPr/>
      <dgm:t>
        <a:bodyPr/>
        <a:lstStyle/>
        <a:p>
          <a:endParaRPr lang="en-US"/>
        </a:p>
      </dgm:t>
    </dgm:pt>
    <dgm:pt modelId="{B8A98663-E04B-4039-BF8D-4D097EA8246C}">
      <dgm:prSet/>
      <dgm:spPr/>
      <dgm:t>
        <a:bodyPr/>
        <a:lstStyle/>
        <a:p>
          <a:r>
            <a:rPr lang="pt-PT" i="1" dirty="0">
              <a:solidFill>
                <a:srgbClr val="0D3E76"/>
              </a:solidFill>
            </a:rPr>
            <a:t>Orientação para a Segurança</a:t>
          </a:r>
          <a:endParaRPr lang="en-US" dirty="0">
            <a:solidFill>
              <a:srgbClr val="0D3E76"/>
            </a:solidFill>
          </a:endParaRPr>
        </a:p>
      </dgm:t>
    </dgm:pt>
    <dgm:pt modelId="{0AF26954-799F-4067-8035-55E628FA3EFA}" type="parTrans" cxnId="{286C77B8-AA8D-46D2-A577-B401FF5C3710}">
      <dgm:prSet/>
      <dgm:spPr/>
      <dgm:t>
        <a:bodyPr/>
        <a:lstStyle/>
        <a:p>
          <a:endParaRPr lang="en-US"/>
        </a:p>
      </dgm:t>
    </dgm:pt>
    <dgm:pt modelId="{09768101-A71C-455A-A081-560EFC41636B}" type="sibTrans" cxnId="{286C77B8-AA8D-46D2-A577-B401FF5C3710}">
      <dgm:prSet/>
      <dgm:spPr/>
      <dgm:t>
        <a:bodyPr/>
        <a:lstStyle/>
        <a:p>
          <a:endParaRPr lang="en-US"/>
        </a:p>
      </dgm:t>
    </dgm:pt>
    <dgm:pt modelId="{BCF3E503-7157-49C1-AE6E-807358C11E21}">
      <dgm:prSet/>
      <dgm:spPr/>
      <dgm:t>
        <a:bodyPr/>
        <a:lstStyle/>
        <a:p>
          <a:r>
            <a:rPr lang="pt-PT" i="1" dirty="0">
              <a:solidFill>
                <a:srgbClr val="0D3E76"/>
              </a:solidFill>
            </a:rPr>
            <a:t>Orientação para a Inclusão</a:t>
          </a:r>
          <a:endParaRPr lang="en-US" dirty="0">
            <a:solidFill>
              <a:srgbClr val="0D3E76"/>
            </a:solidFill>
          </a:endParaRPr>
        </a:p>
      </dgm:t>
    </dgm:pt>
    <dgm:pt modelId="{EFDF9172-9707-437B-8EC3-88D3974A7819}" type="parTrans" cxnId="{5BABDC7B-C95B-4489-A113-6E1D6B2D63EE}">
      <dgm:prSet/>
      <dgm:spPr/>
      <dgm:t>
        <a:bodyPr/>
        <a:lstStyle/>
        <a:p>
          <a:endParaRPr lang="en-US"/>
        </a:p>
      </dgm:t>
    </dgm:pt>
    <dgm:pt modelId="{91868FBD-EF57-4E2A-984A-D525092149AF}" type="sibTrans" cxnId="{5BABDC7B-C95B-4489-A113-6E1D6B2D63EE}">
      <dgm:prSet/>
      <dgm:spPr/>
      <dgm:t>
        <a:bodyPr/>
        <a:lstStyle/>
        <a:p>
          <a:endParaRPr lang="en-US"/>
        </a:p>
      </dgm:t>
    </dgm:pt>
    <dgm:pt modelId="{03B168C8-8E59-408B-8143-8BA75FAFDDFD}">
      <dgm:prSet/>
      <dgm:spPr/>
      <dgm:t>
        <a:bodyPr/>
        <a:lstStyle/>
        <a:p>
          <a:r>
            <a:rPr lang="pt-PT" i="1" dirty="0">
              <a:solidFill>
                <a:srgbClr val="0D3E76"/>
              </a:solidFill>
            </a:rPr>
            <a:t>Análise Crítica e Resolução de Problemas</a:t>
          </a:r>
          <a:endParaRPr lang="en-US" dirty="0">
            <a:solidFill>
              <a:srgbClr val="0D3E76"/>
            </a:solidFill>
          </a:endParaRPr>
        </a:p>
      </dgm:t>
    </dgm:pt>
    <dgm:pt modelId="{E4E9688C-1A4A-4EC1-B2B0-EBC50FA86676}" type="parTrans" cxnId="{0792DADA-8EE6-40FF-90B9-723A68899C7E}">
      <dgm:prSet/>
      <dgm:spPr/>
      <dgm:t>
        <a:bodyPr/>
        <a:lstStyle/>
        <a:p>
          <a:endParaRPr lang="en-US"/>
        </a:p>
      </dgm:t>
    </dgm:pt>
    <dgm:pt modelId="{3A252163-C01D-4906-8FA8-52F0E831BEA4}" type="sibTrans" cxnId="{0792DADA-8EE6-40FF-90B9-723A68899C7E}">
      <dgm:prSet/>
      <dgm:spPr/>
      <dgm:t>
        <a:bodyPr/>
        <a:lstStyle/>
        <a:p>
          <a:endParaRPr lang="en-US"/>
        </a:p>
      </dgm:t>
    </dgm:pt>
    <dgm:pt modelId="{A1F449D2-D570-45B6-8F0F-EB24BE65FA5C}">
      <dgm:prSet/>
      <dgm:spPr/>
      <dgm:t>
        <a:bodyPr/>
        <a:lstStyle/>
        <a:p>
          <a:r>
            <a:rPr lang="pt-PT" i="1">
              <a:solidFill>
                <a:srgbClr val="0D3E76"/>
              </a:solidFill>
            </a:rPr>
            <a:t>Tomada de Decisão</a:t>
          </a:r>
          <a:endParaRPr lang="en-US">
            <a:solidFill>
              <a:srgbClr val="0D3E76"/>
            </a:solidFill>
          </a:endParaRPr>
        </a:p>
      </dgm:t>
    </dgm:pt>
    <dgm:pt modelId="{CB96DED5-9734-47CC-A473-69AA235A3F7F}" type="parTrans" cxnId="{DAF19B66-1D96-48AB-B9D6-EA6EE2C49FD7}">
      <dgm:prSet/>
      <dgm:spPr/>
      <dgm:t>
        <a:bodyPr/>
        <a:lstStyle/>
        <a:p>
          <a:endParaRPr lang="en-US"/>
        </a:p>
      </dgm:t>
    </dgm:pt>
    <dgm:pt modelId="{0F849EE1-EFA8-40C3-876E-39C78E9A2B83}" type="sibTrans" cxnId="{DAF19B66-1D96-48AB-B9D6-EA6EE2C49FD7}">
      <dgm:prSet/>
      <dgm:spPr/>
      <dgm:t>
        <a:bodyPr/>
        <a:lstStyle/>
        <a:p>
          <a:endParaRPr lang="en-US"/>
        </a:p>
      </dgm:t>
    </dgm:pt>
    <dgm:pt modelId="{E92E595B-0D40-4A5D-8139-FB3524FA564E}">
      <dgm:prSet/>
      <dgm:spPr/>
      <dgm:t>
        <a:bodyPr/>
        <a:lstStyle/>
        <a:p>
          <a:r>
            <a:rPr lang="pt-PT" i="1">
              <a:solidFill>
                <a:srgbClr val="0D3E76"/>
              </a:solidFill>
            </a:rPr>
            <a:t>Gestão do Conhecimento</a:t>
          </a:r>
          <a:endParaRPr lang="en-US">
            <a:solidFill>
              <a:srgbClr val="0D3E76"/>
            </a:solidFill>
          </a:endParaRPr>
        </a:p>
      </dgm:t>
    </dgm:pt>
    <dgm:pt modelId="{78DE755B-2F49-449B-AE0A-9065AFE9285B}" type="parTrans" cxnId="{B3B1688F-FF0E-493D-8265-5A273F5C5FC4}">
      <dgm:prSet/>
      <dgm:spPr/>
      <dgm:t>
        <a:bodyPr/>
        <a:lstStyle/>
        <a:p>
          <a:endParaRPr lang="en-US"/>
        </a:p>
      </dgm:t>
    </dgm:pt>
    <dgm:pt modelId="{106C5E90-9052-45DB-873D-43BC4A3B9296}" type="sibTrans" cxnId="{B3B1688F-FF0E-493D-8265-5A273F5C5FC4}">
      <dgm:prSet/>
      <dgm:spPr/>
      <dgm:t>
        <a:bodyPr/>
        <a:lstStyle/>
        <a:p>
          <a:endParaRPr lang="en-US"/>
        </a:p>
      </dgm:t>
    </dgm:pt>
    <dgm:pt modelId="{A65D765E-2D89-4F38-8B9D-D3F452800953}">
      <dgm:prSet/>
      <dgm:spPr/>
      <dgm:t>
        <a:bodyPr/>
        <a:lstStyle/>
        <a:p>
          <a:r>
            <a:rPr lang="pt-PT" i="1" dirty="0">
              <a:solidFill>
                <a:srgbClr val="0D3E76"/>
              </a:solidFill>
            </a:rPr>
            <a:t>Negociação e Influência</a:t>
          </a:r>
          <a:endParaRPr lang="en-US" dirty="0">
            <a:solidFill>
              <a:srgbClr val="0D3E76"/>
            </a:solidFill>
          </a:endParaRPr>
        </a:p>
      </dgm:t>
    </dgm:pt>
    <dgm:pt modelId="{0DAEED9F-4FCB-486F-B3F4-2C88284F56B7}" type="parTrans" cxnId="{1B5D3229-0D20-4892-BDB9-1BC16462D497}">
      <dgm:prSet/>
      <dgm:spPr/>
      <dgm:t>
        <a:bodyPr/>
        <a:lstStyle/>
        <a:p>
          <a:endParaRPr lang="en-US"/>
        </a:p>
      </dgm:t>
    </dgm:pt>
    <dgm:pt modelId="{ECCC0201-4E5E-45A0-A519-3AD76AF3845B}" type="sibTrans" cxnId="{1B5D3229-0D20-4892-BDB9-1BC16462D497}">
      <dgm:prSet/>
      <dgm:spPr/>
      <dgm:t>
        <a:bodyPr/>
        <a:lstStyle/>
        <a:p>
          <a:endParaRPr lang="en-US"/>
        </a:p>
      </dgm:t>
    </dgm:pt>
    <dgm:pt modelId="{D58343DF-DC87-F746-B571-2CDCD21ED3B2}" type="pres">
      <dgm:prSet presAssocID="{E7F5E7DD-A597-4C7A-B3F9-6AE66FD9C33F}" presName="linear" presStyleCnt="0">
        <dgm:presLayoutVars>
          <dgm:animLvl val="lvl"/>
          <dgm:resizeHandles val="exact"/>
        </dgm:presLayoutVars>
      </dgm:prSet>
      <dgm:spPr/>
    </dgm:pt>
    <dgm:pt modelId="{F855744D-8B2F-E740-AE3A-0C903006EF18}" type="pres">
      <dgm:prSet presAssocID="{D80AEF0F-B841-4BAC-B9A1-68998573F7D7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B11D4AB-593D-3147-B8DF-22B457C212EC}" type="pres">
      <dgm:prSet presAssocID="{D80AEF0F-B841-4BAC-B9A1-68998573F7D7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834DE06-75A5-4432-A797-667BFECC0C2F}" srcId="{D80AEF0F-B841-4BAC-B9A1-68998573F7D7}" destId="{55A12DF9-8E5D-4E58-9165-D3E9BD07A298}" srcOrd="2" destOrd="0" parTransId="{9E368223-65BC-419A-9BBF-C70901864853}" sibTransId="{F0549AE0-3F9B-446F-97BB-CB80794B599A}"/>
    <dgm:cxn modelId="{3D1BB209-32B9-6B42-A2D4-E77930D13A53}" type="presOf" srcId="{D80AEF0F-B841-4BAC-B9A1-68998573F7D7}" destId="{F855744D-8B2F-E740-AE3A-0C903006EF18}" srcOrd="0" destOrd="0" presId="urn:microsoft.com/office/officeart/2005/8/layout/vList2"/>
    <dgm:cxn modelId="{86FFCF25-E497-7A47-83CF-0310A040B3AD}" type="presOf" srcId="{03B168C8-8E59-408B-8143-8BA75FAFDDFD}" destId="{AB11D4AB-593D-3147-B8DF-22B457C212EC}" srcOrd="0" destOrd="8" presId="urn:microsoft.com/office/officeart/2005/8/layout/vList2"/>
    <dgm:cxn modelId="{1B5D3229-0D20-4892-BDB9-1BC16462D497}" srcId="{D80AEF0F-B841-4BAC-B9A1-68998573F7D7}" destId="{A65D765E-2D89-4F38-8B9D-D3F452800953}" srcOrd="11" destOrd="0" parTransId="{0DAEED9F-4FCB-486F-B3F4-2C88284F56B7}" sibTransId="{ECCC0201-4E5E-45A0-A519-3AD76AF3845B}"/>
    <dgm:cxn modelId="{9ABEF73D-10A7-6146-9599-3B74A10D9AB2}" type="presOf" srcId="{7914E7CF-8CEF-47E3-8F24-6C89D7F2819B}" destId="{AB11D4AB-593D-3147-B8DF-22B457C212EC}" srcOrd="0" destOrd="3" presId="urn:microsoft.com/office/officeart/2005/8/layout/vList2"/>
    <dgm:cxn modelId="{C35DBA5B-E840-044A-BCE0-A1974B0C72D1}" type="presOf" srcId="{BCF3E503-7157-49C1-AE6E-807358C11E21}" destId="{AB11D4AB-593D-3147-B8DF-22B457C212EC}" srcOrd="0" destOrd="7" presId="urn:microsoft.com/office/officeart/2005/8/layout/vList2"/>
    <dgm:cxn modelId="{DAF19B66-1D96-48AB-B9D6-EA6EE2C49FD7}" srcId="{D80AEF0F-B841-4BAC-B9A1-68998573F7D7}" destId="{A1F449D2-D570-45B6-8F0F-EB24BE65FA5C}" srcOrd="9" destOrd="0" parTransId="{CB96DED5-9734-47CC-A473-69AA235A3F7F}" sibTransId="{0F849EE1-EFA8-40C3-876E-39C78E9A2B83}"/>
    <dgm:cxn modelId="{40EF3652-3B42-4A46-AAC7-B2DE9BF30F24}" type="presOf" srcId="{B8A98663-E04B-4039-BF8D-4D097EA8246C}" destId="{AB11D4AB-593D-3147-B8DF-22B457C212EC}" srcOrd="0" destOrd="6" presId="urn:microsoft.com/office/officeart/2005/8/layout/vList2"/>
    <dgm:cxn modelId="{5BABDC7B-C95B-4489-A113-6E1D6B2D63EE}" srcId="{D80AEF0F-B841-4BAC-B9A1-68998573F7D7}" destId="{BCF3E503-7157-49C1-AE6E-807358C11E21}" srcOrd="7" destOrd="0" parTransId="{EFDF9172-9707-437B-8EC3-88D3974A7819}" sibTransId="{91868FBD-EF57-4E2A-984A-D525092149AF}"/>
    <dgm:cxn modelId="{B3B1688F-FF0E-493D-8265-5A273F5C5FC4}" srcId="{D80AEF0F-B841-4BAC-B9A1-68998573F7D7}" destId="{E92E595B-0D40-4A5D-8139-FB3524FA564E}" srcOrd="10" destOrd="0" parTransId="{78DE755B-2F49-449B-AE0A-9065AFE9285B}" sibTransId="{106C5E90-9052-45DB-873D-43BC4A3B9296}"/>
    <dgm:cxn modelId="{E24AE78F-E2B3-5B4F-90B3-6FA5401630F6}" type="presOf" srcId="{E92E595B-0D40-4A5D-8139-FB3524FA564E}" destId="{AB11D4AB-593D-3147-B8DF-22B457C212EC}" srcOrd="0" destOrd="10" presId="urn:microsoft.com/office/officeart/2005/8/layout/vList2"/>
    <dgm:cxn modelId="{1F6E3292-9A86-4A88-A6ED-D60352A7B845}" srcId="{E7F5E7DD-A597-4C7A-B3F9-6AE66FD9C33F}" destId="{D80AEF0F-B841-4BAC-B9A1-68998573F7D7}" srcOrd="0" destOrd="0" parTransId="{597C27EA-3C72-46CF-8298-28CED2668F11}" sibTransId="{F5BC7C5F-28E4-4437-A826-B74DE01B15CF}"/>
    <dgm:cxn modelId="{849481AF-A59A-7F4A-B503-36D3CA9185ED}" type="presOf" srcId="{A65D765E-2D89-4F38-8B9D-D3F452800953}" destId="{AB11D4AB-593D-3147-B8DF-22B457C212EC}" srcOrd="0" destOrd="11" presId="urn:microsoft.com/office/officeart/2005/8/layout/vList2"/>
    <dgm:cxn modelId="{7F73EAB2-DF77-C246-9E3F-9936DABC9CED}" type="presOf" srcId="{E8F01B22-6BB1-4AC6-A742-4A126D56A622}" destId="{AB11D4AB-593D-3147-B8DF-22B457C212EC}" srcOrd="0" destOrd="1" presId="urn:microsoft.com/office/officeart/2005/8/layout/vList2"/>
    <dgm:cxn modelId="{717540B4-379B-420C-9B6F-987AC22F28D9}" srcId="{D80AEF0F-B841-4BAC-B9A1-68998573F7D7}" destId="{E8F01B22-6BB1-4AC6-A742-4A126D56A622}" srcOrd="1" destOrd="0" parTransId="{D250A802-AF42-49CB-82A7-EB62E2F59107}" sibTransId="{1B5D6A1E-C1BF-4E6D-8D4A-BDF5FCC45651}"/>
    <dgm:cxn modelId="{363E56B7-4BDB-4543-92C9-13E5EDEDF4AC}" srcId="{D80AEF0F-B841-4BAC-B9A1-68998573F7D7}" destId="{6CD04A14-187D-41CD-A37A-BF357FDB5846}" srcOrd="0" destOrd="0" parTransId="{D76AE031-0F38-4C21-9A73-94E5FC9D3553}" sibTransId="{4072C5CE-AE1B-47DB-AA7D-AD0C7EBAFEE6}"/>
    <dgm:cxn modelId="{286C77B8-AA8D-46D2-A577-B401FF5C3710}" srcId="{D80AEF0F-B841-4BAC-B9A1-68998573F7D7}" destId="{B8A98663-E04B-4039-BF8D-4D097EA8246C}" srcOrd="6" destOrd="0" parTransId="{0AF26954-799F-4067-8035-55E628FA3EFA}" sibTransId="{09768101-A71C-455A-A081-560EFC41636B}"/>
    <dgm:cxn modelId="{CE3207BB-D04B-A141-8C18-BAEDA8AEC26F}" type="presOf" srcId="{55A12DF9-8E5D-4E58-9165-D3E9BD07A298}" destId="{AB11D4AB-593D-3147-B8DF-22B457C212EC}" srcOrd="0" destOrd="2" presId="urn:microsoft.com/office/officeart/2005/8/layout/vList2"/>
    <dgm:cxn modelId="{45CC19BC-A46C-E14C-9F87-99E81818B482}" type="presOf" srcId="{A1F449D2-D570-45B6-8F0F-EB24BE65FA5C}" destId="{AB11D4AB-593D-3147-B8DF-22B457C212EC}" srcOrd="0" destOrd="9" presId="urn:microsoft.com/office/officeart/2005/8/layout/vList2"/>
    <dgm:cxn modelId="{876658C4-C8CC-4688-9E06-8C9C0D188E53}" srcId="{D80AEF0F-B841-4BAC-B9A1-68998573F7D7}" destId="{3CB82D40-0A55-4511-97CB-B1DA79916774}" srcOrd="5" destOrd="0" parTransId="{CF22DA6D-D295-4261-BC85-FBEE0027370A}" sibTransId="{7380B721-8B29-4219-AA25-7DABF67482E7}"/>
    <dgm:cxn modelId="{0FEE43C5-A7DC-48C0-A057-42E9D3ECBA7F}" srcId="{D80AEF0F-B841-4BAC-B9A1-68998573F7D7}" destId="{244097FB-DF52-4E35-902E-18FC470B0D87}" srcOrd="4" destOrd="0" parTransId="{78735474-975B-4679-9DF2-48085B70372C}" sibTransId="{31EB6150-B896-436C-BD37-FC459C115845}"/>
    <dgm:cxn modelId="{F9EEA2D0-2EF1-444E-8E45-D8E7DCF9EF8B}" type="presOf" srcId="{6CD04A14-187D-41CD-A37A-BF357FDB5846}" destId="{AB11D4AB-593D-3147-B8DF-22B457C212EC}" srcOrd="0" destOrd="0" presId="urn:microsoft.com/office/officeart/2005/8/layout/vList2"/>
    <dgm:cxn modelId="{9D177DD5-7105-5140-96E1-17227A551CE6}" type="presOf" srcId="{244097FB-DF52-4E35-902E-18FC470B0D87}" destId="{AB11D4AB-593D-3147-B8DF-22B457C212EC}" srcOrd="0" destOrd="4" presId="urn:microsoft.com/office/officeart/2005/8/layout/vList2"/>
    <dgm:cxn modelId="{229788D6-600D-D746-9D87-F4EA3748B66D}" type="presOf" srcId="{E7F5E7DD-A597-4C7A-B3F9-6AE66FD9C33F}" destId="{D58343DF-DC87-F746-B571-2CDCD21ED3B2}" srcOrd="0" destOrd="0" presId="urn:microsoft.com/office/officeart/2005/8/layout/vList2"/>
    <dgm:cxn modelId="{0792DADA-8EE6-40FF-90B9-723A68899C7E}" srcId="{D80AEF0F-B841-4BAC-B9A1-68998573F7D7}" destId="{03B168C8-8E59-408B-8143-8BA75FAFDDFD}" srcOrd="8" destOrd="0" parTransId="{E4E9688C-1A4A-4EC1-B2B0-EBC50FA86676}" sibTransId="{3A252163-C01D-4906-8FA8-52F0E831BEA4}"/>
    <dgm:cxn modelId="{D0D638ED-F6A7-D94E-B9DA-B3769460F12F}" type="presOf" srcId="{3CB82D40-0A55-4511-97CB-B1DA79916774}" destId="{AB11D4AB-593D-3147-B8DF-22B457C212EC}" srcOrd="0" destOrd="5" presId="urn:microsoft.com/office/officeart/2005/8/layout/vList2"/>
    <dgm:cxn modelId="{7E5D75F8-C907-4A78-A252-E26B27C930DA}" srcId="{D80AEF0F-B841-4BAC-B9A1-68998573F7D7}" destId="{7914E7CF-8CEF-47E3-8F24-6C89D7F2819B}" srcOrd="3" destOrd="0" parTransId="{7D942DB7-BE83-460B-AE68-EBB6D5C2FDDA}" sibTransId="{91B540E6-46F1-471E-825F-B1FBB7053F91}"/>
    <dgm:cxn modelId="{9E3C97AA-4956-854C-B52E-462E99BFC123}" type="presParOf" srcId="{D58343DF-DC87-F746-B571-2CDCD21ED3B2}" destId="{F855744D-8B2F-E740-AE3A-0C903006EF18}" srcOrd="0" destOrd="0" presId="urn:microsoft.com/office/officeart/2005/8/layout/vList2"/>
    <dgm:cxn modelId="{C971CACC-28C6-B24B-8FDC-CF7135AEEB6D}" type="presParOf" srcId="{D58343DF-DC87-F746-B571-2CDCD21ED3B2}" destId="{AB11D4AB-593D-3147-B8DF-22B457C212E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F5E7DD-A597-4C7A-B3F9-6AE66FD9C3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0AEF0F-B841-4BAC-B9A1-68998573F7D7}">
      <dgm:prSet custT="1"/>
      <dgm:spPr>
        <a:solidFill>
          <a:srgbClr val="016CB8"/>
        </a:solidFill>
      </dgm:spPr>
      <dgm:t>
        <a:bodyPr/>
        <a:lstStyle/>
        <a:p>
          <a:r>
            <a:rPr lang="pt-PT" sz="1400" b="1" i="1" dirty="0"/>
            <a:t>Competências Transversais Nucleares</a:t>
          </a:r>
          <a:endParaRPr lang="en-US" sz="1400" dirty="0"/>
        </a:p>
      </dgm:t>
    </dgm:pt>
    <dgm:pt modelId="{597C27EA-3C72-46CF-8298-28CED2668F11}" type="parTrans" cxnId="{1F6E3292-9A86-4A88-A6ED-D60352A7B845}">
      <dgm:prSet/>
      <dgm:spPr/>
      <dgm:t>
        <a:bodyPr/>
        <a:lstStyle/>
        <a:p>
          <a:endParaRPr lang="en-US" sz="1400"/>
        </a:p>
      </dgm:t>
    </dgm:pt>
    <dgm:pt modelId="{F5BC7C5F-28E4-4437-A826-B74DE01B15CF}" type="sibTrans" cxnId="{1F6E3292-9A86-4A88-A6ED-D60352A7B845}">
      <dgm:prSet/>
      <dgm:spPr/>
      <dgm:t>
        <a:bodyPr/>
        <a:lstStyle/>
        <a:p>
          <a:endParaRPr lang="en-US" sz="1400"/>
        </a:p>
      </dgm:t>
    </dgm:pt>
    <dgm:pt modelId="{6CD04A14-187D-41CD-A37A-BF357FDB584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t-PT" sz="1400" i="1" dirty="0">
              <a:solidFill>
                <a:srgbClr val="0D3E76"/>
              </a:solidFill>
            </a:rPr>
            <a:t>Orientação para o Serviço Público</a:t>
          </a:r>
          <a:endParaRPr lang="en-US" sz="1400" dirty="0"/>
        </a:p>
      </dgm:t>
    </dgm:pt>
    <dgm:pt modelId="{D76AE031-0F38-4C21-9A73-94E5FC9D3553}" type="parTrans" cxnId="{363E56B7-4BDB-4543-92C9-13E5EDEDF4AC}">
      <dgm:prSet/>
      <dgm:spPr/>
      <dgm:t>
        <a:bodyPr/>
        <a:lstStyle/>
        <a:p>
          <a:endParaRPr lang="en-US" sz="1400"/>
        </a:p>
      </dgm:t>
    </dgm:pt>
    <dgm:pt modelId="{4072C5CE-AE1B-47DB-AA7D-AD0C7EBAFEE6}" type="sibTrans" cxnId="{363E56B7-4BDB-4543-92C9-13E5EDEDF4AC}">
      <dgm:prSet/>
      <dgm:spPr/>
      <dgm:t>
        <a:bodyPr/>
        <a:lstStyle/>
        <a:p>
          <a:endParaRPr lang="en-US" sz="1400"/>
        </a:p>
      </dgm:t>
    </dgm:pt>
    <dgm:pt modelId="{487D6C0B-F11B-8E4F-9AE3-1CE5BD8A729F}">
      <dgm:prSet custT="1"/>
      <dgm:spPr/>
      <dgm:t>
        <a:bodyPr/>
        <a:lstStyle/>
        <a:p>
          <a:r>
            <a:rPr lang="pt-PT" sz="1400" i="1" dirty="0">
              <a:solidFill>
                <a:srgbClr val="0D3E76"/>
              </a:solidFill>
            </a:rPr>
            <a:t>Orientação para a Colaboração</a:t>
          </a:r>
        </a:p>
      </dgm:t>
    </dgm:pt>
    <dgm:pt modelId="{382B4968-7ED8-3647-9856-165D1886BF1D}" type="parTrans" cxnId="{A7DDB61D-BAAB-1C48-96F2-0BF5DA11E195}">
      <dgm:prSet/>
      <dgm:spPr/>
      <dgm:t>
        <a:bodyPr/>
        <a:lstStyle/>
        <a:p>
          <a:endParaRPr lang="pt-PT" sz="1400"/>
        </a:p>
      </dgm:t>
    </dgm:pt>
    <dgm:pt modelId="{4608E50E-710A-1840-AC6C-A0BE5F2A9D07}" type="sibTrans" cxnId="{A7DDB61D-BAAB-1C48-96F2-0BF5DA11E195}">
      <dgm:prSet/>
      <dgm:spPr/>
      <dgm:t>
        <a:bodyPr/>
        <a:lstStyle/>
        <a:p>
          <a:endParaRPr lang="pt-PT" sz="1400"/>
        </a:p>
      </dgm:t>
    </dgm:pt>
    <dgm:pt modelId="{1BC967A4-4C5B-D841-828D-09EDB692AF64}">
      <dgm:prSet custT="1"/>
      <dgm:spPr/>
      <dgm:t>
        <a:bodyPr/>
        <a:lstStyle/>
        <a:p>
          <a:r>
            <a:rPr lang="pt-PT" sz="1400" i="1" dirty="0">
              <a:solidFill>
                <a:srgbClr val="0D3E76"/>
              </a:solidFill>
            </a:rPr>
            <a:t>Orientação para os Resultados</a:t>
          </a:r>
        </a:p>
      </dgm:t>
    </dgm:pt>
    <dgm:pt modelId="{AC66060C-862C-D244-A7FB-A240A0BB81CA}" type="parTrans" cxnId="{CFF45A62-EA24-B846-B219-0D4130EBEE9A}">
      <dgm:prSet/>
      <dgm:spPr/>
      <dgm:t>
        <a:bodyPr/>
        <a:lstStyle/>
        <a:p>
          <a:endParaRPr lang="pt-PT" sz="1400"/>
        </a:p>
      </dgm:t>
    </dgm:pt>
    <dgm:pt modelId="{19526C8B-024B-BE47-927C-060AA603963C}" type="sibTrans" cxnId="{CFF45A62-EA24-B846-B219-0D4130EBEE9A}">
      <dgm:prSet/>
      <dgm:spPr/>
      <dgm:t>
        <a:bodyPr/>
        <a:lstStyle/>
        <a:p>
          <a:endParaRPr lang="pt-PT" sz="1400"/>
        </a:p>
      </dgm:t>
    </dgm:pt>
    <dgm:pt modelId="{06776364-25A3-2F42-9CB7-681D7DD57059}">
      <dgm:prSet custT="1"/>
      <dgm:spPr/>
      <dgm:t>
        <a:bodyPr/>
        <a:lstStyle/>
        <a:p>
          <a:r>
            <a:rPr lang="pt-PT" sz="1400" i="1">
              <a:solidFill>
                <a:srgbClr val="0D3E76"/>
              </a:solidFill>
            </a:rPr>
            <a:t>Orientação para a Mudança e Inovação</a:t>
          </a:r>
          <a:endParaRPr lang="pt-PT" sz="1400" i="1" dirty="0">
            <a:solidFill>
              <a:srgbClr val="0D3E76"/>
            </a:solidFill>
          </a:endParaRPr>
        </a:p>
      </dgm:t>
    </dgm:pt>
    <dgm:pt modelId="{869742A3-8EC8-9D4A-92C7-ED8F21BAC94C}" type="parTrans" cxnId="{B15B16B0-4E71-9347-8B99-EE44D50FFB14}">
      <dgm:prSet/>
      <dgm:spPr/>
      <dgm:t>
        <a:bodyPr/>
        <a:lstStyle/>
        <a:p>
          <a:endParaRPr lang="pt-PT" sz="1400"/>
        </a:p>
      </dgm:t>
    </dgm:pt>
    <dgm:pt modelId="{70269829-1E5D-4F46-A2EF-0A2692230959}" type="sibTrans" cxnId="{B15B16B0-4E71-9347-8B99-EE44D50FFB14}">
      <dgm:prSet/>
      <dgm:spPr/>
      <dgm:t>
        <a:bodyPr/>
        <a:lstStyle/>
        <a:p>
          <a:endParaRPr lang="pt-PT" sz="1400"/>
        </a:p>
      </dgm:t>
    </dgm:pt>
    <dgm:pt modelId="{D58343DF-DC87-F746-B571-2CDCD21ED3B2}" type="pres">
      <dgm:prSet presAssocID="{E7F5E7DD-A597-4C7A-B3F9-6AE66FD9C33F}" presName="linear" presStyleCnt="0">
        <dgm:presLayoutVars>
          <dgm:animLvl val="lvl"/>
          <dgm:resizeHandles val="exact"/>
        </dgm:presLayoutVars>
      </dgm:prSet>
      <dgm:spPr/>
    </dgm:pt>
    <dgm:pt modelId="{F855744D-8B2F-E740-AE3A-0C903006EF18}" type="pres">
      <dgm:prSet presAssocID="{D80AEF0F-B841-4BAC-B9A1-68998573F7D7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B11D4AB-593D-3147-B8DF-22B457C212EC}" type="pres">
      <dgm:prSet presAssocID="{D80AEF0F-B841-4BAC-B9A1-68998573F7D7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D1BB209-32B9-6B42-A2D4-E77930D13A53}" type="presOf" srcId="{D80AEF0F-B841-4BAC-B9A1-68998573F7D7}" destId="{F855744D-8B2F-E740-AE3A-0C903006EF18}" srcOrd="0" destOrd="0" presId="urn:microsoft.com/office/officeart/2005/8/layout/vList2"/>
    <dgm:cxn modelId="{A7DDB61D-BAAB-1C48-96F2-0BF5DA11E195}" srcId="{D80AEF0F-B841-4BAC-B9A1-68998573F7D7}" destId="{487D6C0B-F11B-8E4F-9AE3-1CE5BD8A729F}" srcOrd="1" destOrd="0" parTransId="{382B4968-7ED8-3647-9856-165D1886BF1D}" sibTransId="{4608E50E-710A-1840-AC6C-A0BE5F2A9D07}"/>
    <dgm:cxn modelId="{CFF45A62-EA24-B846-B219-0D4130EBEE9A}" srcId="{D80AEF0F-B841-4BAC-B9A1-68998573F7D7}" destId="{1BC967A4-4C5B-D841-828D-09EDB692AF64}" srcOrd="2" destOrd="0" parTransId="{AC66060C-862C-D244-A7FB-A240A0BB81CA}" sibTransId="{19526C8B-024B-BE47-927C-060AA603963C}"/>
    <dgm:cxn modelId="{1F6E3292-9A86-4A88-A6ED-D60352A7B845}" srcId="{E7F5E7DD-A597-4C7A-B3F9-6AE66FD9C33F}" destId="{D80AEF0F-B841-4BAC-B9A1-68998573F7D7}" srcOrd="0" destOrd="0" parTransId="{597C27EA-3C72-46CF-8298-28CED2668F11}" sibTransId="{F5BC7C5F-28E4-4437-A826-B74DE01B15CF}"/>
    <dgm:cxn modelId="{2DFF24AE-0FCE-EF4A-BC3A-E039359A12BA}" type="presOf" srcId="{06776364-25A3-2F42-9CB7-681D7DD57059}" destId="{AB11D4AB-593D-3147-B8DF-22B457C212EC}" srcOrd="0" destOrd="3" presId="urn:microsoft.com/office/officeart/2005/8/layout/vList2"/>
    <dgm:cxn modelId="{B15B16B0-4E71-9347-8B99-EE44D50FFB14}" srcId="{D80AEF0F-B841-4BAC-B9A1-68998573F7D7}" destId="{06776364-25A3-2F42-9CB7-681D7DD57059}" srcOrd="3" destOrd="0" parTransId="{869742A3-8EC8-9D4A-92C7-ED8F21BAC94C}" sibTransId="{70269829-1E5D-4F46-A2EF-0A2692230959}"/>
    <dgm:cxn modelId="{363E56B7-4BDB-4543-92C9-13E5EDEDF4AC}" srcId="{D80AEF0F-B841-4BAC-B9A1-68998573F7D7}" destId="{6CD04A14-187D-41CD-A37A-BF357FDB5846}" srcOrd="0" destOrd="0" parTransId="{D76AE031-0F38-4C21-9A73-94E5FC9D3553}" sibTransId="{4072C5CE-AE1B-47DB-AA7D-AD0C7EBAFEE6}"/>
    <dgm:cxn modelId="{A3CB90CA-419C-F245-8E79-1ED36F118296}" type="presOf" srcId="{1BC967A4-4C5B-D841-828D-09EDB692AF64}" destId="{AB11D4AB-593D-3147-B8DF-22B457C212EC}" srcOrd="0" destOrd="2" presId="urn:microsoft.com/office/officeart/2005/8/layout/vList2"/>
    <dgm:cxn modelId="{F9EEA2D0-2EF1-444E-8E45-D8E7DCF9EF8B}" type="presOf" srcId="{6CD04A14-187D-41CD-A37A-BF357FDB5846}" destId="{AB11D4AB-593D-3147-B8DF-22B457C212EC}" srcOrd="0" destOrd="0" presId="urn:microsoft.com/office/officeart/2005/8/layout/vList2"/>
    <dgm:cxn modelId="{229788D6-600D-D746-9D87-F4EA3748B66D}" type="presOf" srcId="{E7F5E7DD-A597-4C7A-B3F9-6AE66FD9C33F}" destId="{D58343DF-DC87-F746-B571-2CDCD21ED3B2}" srcOrd="0" destOrd="0" presId="urn:microsoft.com/office/officeart/2005/8/layout/vList2"/>
    <dgm:cxn modelId="{DD7441F3-97E5-8448-BF93-F2BCA166670F}" type="presOf" srcId="{487D6C0B-F11B-8E4F-9AE3-1CE5BD8A729F}" destId="{AB11D4AB-593D-3147-B8DF-22B457C212EC}" srcOrd="0" destOrd="1" presId="urn:microsoft.com/office/officeart/2005/8/layout/vList2"/>
    <dgm:cxn modelId="{9E3C97AA-4956-854C-B52E-462E99BFC123}" type="presParOf" srcId="{D58343DF-DC87-F746-B571-2CDCD21ED3B2}" destId="{F855744D-8B2F-E740-AE3A-0C903006EF18}" srcOrd="0" destOrd="0" presId="urn:microsoft.com/office/officeart/2005/8/layout/vList2"/>
    <dgm:cxn modelId="{C971CACC-28C6-B24B-8FDC-CF7135AEEB6D}" type="presParOf" srcId="{D58343DF-DC87-F746-B571-2CDCD21ED3B2}" destId="{AB11D4AB-593D-3147-B8DF-22B457C212E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F643878-EBE4-45C4-A31E-160283DAC0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C00CB7-67FD-4596-94BB-3D5409EBC9CC}">
      <dgm:prSet custT="1"/>
      <dgm:spPr>
        <a:solidFill>
          <a:srgbClr val="016CB8"/>
        </a:solidFill>
      </dgm:spPr>
      <dgm:t>
        <a:bodyPr/>
        <a:lstStyle/>
        <a:p>
          <a:r>
            <a:rPr lang="pt-PT" sz="1800" dirty="0"/>
            <a:t>São metas devidamente mensuráveis, relacionados com o desenvolvimento de uma atividade específica, desempenhada por um funcionário ou por uma equipa num determinado período de tempo.</a:t>
          </a:r>
          <a:endParaRPr lang="en-US" sz="1800" dirty="0"/>
        </a:p>
      </dgm:t>
    </dgm:pt>
    <dgm:pt modelId="{1C9552FE-770A-4DE1-AA14-5431D046E895}" type="parTrans" cxnId="{4062721E-8372-4146-820D-6D36B1211689}">
      <dgm:prSet/>
      <dgm:spPr/>
      <dgm:t>
        <a:bodyPr/>
        <a:lstStyle/>
        <a:p>
          <a:endParaRPr lang="en-US" sz="1800"/>
        </a:p>
      </dgm:t>
    </dgm:pt>
    <dgm:pt modelId="{CB1A3FC2-91C5-4111-946D-6B42552C6026}" type="sibTrans" cxnId="{4062721E-8372-4146-820D-6D36B1211689}">
      <dgm:prSet/>
      <dgm:spPr/>
      <dgm:t>
        <a:bodyPr/>
        <a:lstStyle/>
        <a:p>
          <a:endParaRPr lang="en-US" sz="1800"/>
        </a:p>
      </dgm:t>
    </dgm:pt>
    <dgm:pt modelId="{0FA900AC-FA36-48BB-92DD-32BF0488276B}">
      <dgm:prSet custT="1"/>
      <dgm:spPr/>
      <dgm:t>
        <a:bodyPr/>
        <a:lstStyle/>
        <a:p>
          <a:r>
            <a:rPr lang="pt-PT" sz="1800" dirty="0">
              <a:solidFill>
                <a:srgbClr val="0D3E76"/>
              </a:solidFill>
            </a:rPr>
            <a:t>Os objetivos devem estar ligados às funções do trabalhador</a:t>
          </a:r>
          <a:endParaRPr lang="en-US" sz="1800" dirty="0">
            <a:solidFill>
              <a:srgbClr val="0D3E76"/>
            </a:solidFill>
          </a:endParaRPr>
        </a:p>
      </dgm:t>
    </dgm:pt>
    <dgm:pt modelId="{EA5D7732-849A-4F70-8CEB-E6DD0576955A}" type="parTrans" cxnId="{39626872-6D41-4D6B-A633-1A5664F093C1}">
      <dgm:prSet/>
      <dgm:spPr/>
      <dgm:t>
        <a:bodyPr/>
        <a:lstStyle/>
        <a:p>
          <a:endParaRPr lang="en-US" sz="1800"/>
        </a:p>
      </dgm:t>
    </dgm:pt>
    <dgm:pt modelId="{CA481C83-AA85-40B8-98CF-13CC3FAE1CA0}" type="sibTrans" cxnId="{39626872-6D41-4D6B-A633-1A5664F093C1}">
      <dgm:prSet/>
      <dgm:spPr/>
      <dgm:t>
        <a:bodyPr/>
        <a:lstStyle/>
        <a:p>
          <a:endParaRPr lang="en-US" sz="1800"/>
        </a:p>
      </dgm:t>
    </dgm:pt>
    <dgm:pt modelId="{E7256F6D-AEF9-4A39-8EAC-D54C93A3CD0B}">
      <dgm:prSet custT="1"/>
      <dgm:spPr/>
      <dgm:t>
        <a:bodyPr/>
        <a:lstStyle/>
        <a:p>
          <a:r>
            <a:rPr lang="pt-PT" sz="1800" dirty="0">
              <a:solidFill>
                <a:srgbClr val="0D3E76"/>
              </a:solidFill>
            </a:rPr>
            <a:t>Devem ser claros, mensuráveis e verificáveis</a:t>
          </a:r>
          <a:endParaRPr lang="en-US" sz="1800" dirty="0">
            <a:solidFill>
              <a:srgbClr val="0D3E76"/>
            </a:solidFill>
          </a:endParaRPr>
        </a:p>
      </dgm:t>
    </dgm:pt>
    <dgm:pt modelId="{D6409B07-B593-4333-A62C-3DB2C65C9880}" type="parTrans" cxnId="{7DD6F416-0E8B-4900-9B29-72A102263635}">
      <dgm:prSet/>
      <dgm:spPr/>
      <dgm:t>
        <a:bodyPr/>
        <a:lstStyle/>
        <a:p>
          <a:endParaRPr lang="en-US" sz="1800"/>
        </a:p>
      </dgm:t>
    </dgm:pt>
    <dgm:pt modelId="{1B088E14-D597-48EF-851F-AA1B2FF4BD50}" type="sibTrans" cxnId="{7DD6F416-0E8B-4900-9B29-72A102263635}">
      <dgm:prSet/>
      <dgm:spPr/>
      <dgm:t>
        <a:bodyPr/>
        <a:lstStyle/>
        <a:p>
          <a:endParaRPr lang="en-US" sz="1800"/>
        </a:p>
      </dgm:t>
    </dgm:pt>
    <dgm:pt modelId="{11F53A6D-6385-4E78-AD28-953819676CA2}">
      <dgm:prSet custT="1"/>
      <dgm:spPr/>
      <dgm:t>
        <a:bodyPr/>
        <a:lstStyle/>
        <a:p>
          <a:r>
            <a:rPr lang="pt-PT" sz="1800" dirty="0">
              <a:solidFill>
                <a:srgbClr val="0D3E76"/>
              </a:solidFill>
            </a:rPr>
            <a:t>Devem permitir avaliar resultados concretos</a:t>
          </a:r>
          <a:endParaRPr lang="en-US" sz="1800" dirty="0">
            <a:solidFill>
              <a:srgbClr val="0D3E76"/>
            </a:solidFill>
          </a:endParaRPr>
        </a:p>
      </dgm:t>
    </dgm:pt>
    <dgm:pt modelId="{0C74D766-6EF3-4EE9-8074-C50CEB36FF89}" type="parTrans" cxnId="{5B9DD746-8866-43F3-82EF-27BF2679D0AB}">
      <dgm:prSet/>
      <dgm:spPr/>
      <dgm:t>
        <a:bodyPr/>
        <a:lstStyle/>
        <a:p>
          <a:endParaRPr lang="en-US" sz="1800"/>
        </a:p>
      </dgm:t>
    </dgm:pt>
    <dgm:pt modelId="{DA48EF8E-FB33-4853-AADD-FB4C0AE1074F}" type="sibTrans" cxnId="{5B9DD746-8866-43F3-82EF-27BF2679D0AB}">
      <dgm:prSet/>
      <dgm:spPr/>
      <dgm:t>
        <a:bodyPr/>
        <a:lstStyle/>
        <a:p>
          <a:endParaRPr lang="en-US" sz="1800"/>
        </a:p>
      </dgm:t>
    </dgm:pt>
    <dgm:pt modelId="{AF63C245-B27F-439A-8BAE-CD1273D32137}">
      <dgm:prSet custT="1"/>
      <dgm:spPr/>
      <dgm:t>
        <a:bodyPr/>
        <a:lstStyle/>
        <a:p>
          <a:r>
            <a:rPr lang="pt-PT" sz="1800" dirty="0">
              <a:solidFill>
                <a:srgbClr val="0D3E76"/>
              </a:solidFill>
            </a:rPr>
            <a:t>Estrutura recomendada: verbo + resultado esperado + indicador</a:t>
          </a:r>
          <a:endParaRPr lang="en-US" sz="1800" dirty="0">
            <a:solidFill>
              <a:srgbClr val="0D3E76"/>
            </a:solidFill>
          </a:endParaRPr>
        </a:p>
      </dgm:t>
    </dgm:pt>
    <dgm:pt modelId="{2866720D-7039-4E3E-A02F-907BA2D791D5}" type="parTrans" cxnId="{94AF909B-7839-4677-A8C1-F786F63A1341}">
      <dgm:prSet/>
      <dgm:spPr/>
      <dgm:t>
        <a:bodyPr/>
        <a:lstStyle/>
        <a:p>
          <a:endParaRPr lang="en-US" sz="1800"/>
        </a:p>
      </dgm:t>
    </dgm:pt>
    <dgm:pt modelId="{BABD00C6-BAC1-4F1A-BC80-5667EA8A02AD}" type="sibTrans" cxnId="{94AF909B-7839-4677-A8C1-F786F63A1341}">
      <dgm:prSet/>
      <dgm:spPr/>
      <dgm:t>
        <a:bodyPr/>
        <a:lstStyle/>
        <a:p>
          <a:endParaRPr lang="en-US" sz="1800"/>
        </a:p>
      </dgm:t>
    </dgm:pt>
    <dgm:pt modelId="{D44BEA4E-E416-1746-A4CA-F5CAA338F818}" type="pres">
      <dgm:prSet presAssocID="{CF643878-EBE4-45C4-A31E-160283DAC0A0}" presName="linear" presStyleCnt="0">
        <dgm:presLayoutVars>
          <dgm:animLvl val="lvl"/>
          <dgm:resizeHandles val="exact"/>
        </dgm:presLayoutVars>
      </dgm:prSet>
      <dgm:spPr/>
    </dgm:pt>
    <dgm:pt modelId="{F415F5FF-E2FA-AC40-8729-8AB409AE4A70}" type="pres">
      <dgm:prSet presAssocID="{17C00CB7-67FD-4596-94BB-3D5409EBC9C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90DF7227-2062-204F-93CD-364820E50C06}" type="pres">
      <dgm:prSet presAssocID="{17C00CB7-67FD-4596-94BB-3D5409EBC9C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DD6F416-0E8B-4900-9B29-72A102263635}" srcId="{17C00CB7-67FD-4596-94BB-3D5409EBC9CC}" destId="{E7256F6D-AEF9-4A39-8EAC-D54C93A3CD0B}" srcOrd="1" destOrd="0" parTransId="{D6409B07-B593-4333-A62C-3DB2C65C9880}" sibTransId="{1B088E14-D597-48EF-851F-AA1B2FF4BD50}"/>
    <dgm:cxn modelId="{4062721E-8372-4146-820D-6D36B1211689}" srcId="{CF643878-EBE4-45C4-A31E-160283DAC0A0}" destId="{17C00CB7-67FD-4596-94BB-3D5409EBC9CC}" srcOrd="0" destOrd="0" parTransId="{1C9552FE-770A-4DE1-AA14-5431D046E895}" sibTransId="{CB1A3FC2-91C5-4111-946D-6B42552C6026}"/>
    <dgm:cxn modelId="{FD3F4E3A-7186-3D49-829E-B344ACF8EBCB}" type="presOf" srcId="{AF63C245-B27F-439A-8BAE-CD1273D32137}" destId="{90DF7227-2062-204F-93CD-364820E50C06}" srcOrd="0" destOrd="3" presId="urn:microsoft.com/office/officeart/2005/8/layout/vList2"/>
    <dgm:cxn modelId="{A50D5A64-1ED1-2F41-8FF9-12827DAB2E65}" type="presOf" srcId="{11F53A6D-6385-4E78-AD28-953819676CA2}" destId="{90DF7227-2062-204F-93CD-364820E50C06}" srcOrd="0" destOrd="2" presId="urn:microsoft.com/office/officeart/2005/8/layout/vList2"/>
    <dgm:cxn modelId="{5B9DD746-8866-43F3-82EF-27BF2679D0AB}" srcId="{17C00CB7-67FD-4596-94BB-3D5409EBC9CC}" destId="{11F53A6D-6385-4E78-AD28-953819676CA2}" srcOrd="2" destOrd="0" parTransId="{0C74D766-6EF3-4EE9-8074-C50CEB36FF89}" sibTransId="{DA48EF8E-FB33-4853-AADD-FB4C0AE1074F}"/>
    <dgm:cxn modelId="{48CCEA4F-E9C1-F349-973F-5D19507CECDA}" type="presOf" srcId="{CF643878-EBE4-45C4-A31E-160283DAC0A0}" destId="{D44BEA4E-E416-1746-A4CA-F5CAA338F818}" srcOrd="0" destOrd="0" presId="urn:microsoft.com/office/officeart/2005/8/layout/vList2"/>
    <dgm:cxn modelId="{39626872-6D41-4D6B-A633-1A5664F093C1}" srcId="{17C00CB7-67FD-4596-94BB-3D5409EBC9CC}" destId="{0FA900AC-FA36-48BB-92DD-32BF0488276B}" srcOrd="0" destOrd="0" parTransId="{EA5D7732-849A-4F70-8CEB-E6DD0576955A}" sibTransId="{CA481C83-AA85-40B8-98CF-13CC3FAE1CA0}"/>
    <dgm:cxn modelId="{94AF909B-7839-4677-A8C1-F786F63A1341}" srcId="{17C00CB7-67FD-4596-94BB-3D5409EBC9CC}" destId="{AF63C245-B27F-439A-8BAE-CD1273D32137}" srcOrd="3" destOrd="0" parTransId="{2866720D-7039-4E3E-A02F-907BA2D791D5}" sibTransId="{BABD00C6-BAC1-4F1A-BC80-5667EA8A02AD}"/>
    <dgm:cxn modelId="{33C467B6-3B05-1842-8063-1E903B0B1846}" type="presOf" srcId="{0FA900AC-FA36-48BB-92DD-32BF0488276B}" destId="{90DF7227-2062-204F-93CD-364820E50C06}" srcOrd="0" destOrd="0" presId="urn:microsoft.com/office/officeart/2005/8/layout/vList2"/>
    <dgm:cxn modelId="{552E53E5-7351-354A-A548-52064AE8E21F}" type="presOf" srcId="{17C00CB7-67FD-4596-94BB-3D5409EBC9CC}" destId="{F415F5FF-E2FA-AC40-8729-8AB409AE4A70}" srcOrd="0" destOrd="0" presId="urn:microsoft.com/office/officeart/2005/8/layout/vList2"/>
    <dgm:cxn modelId="{3036DEF7-23A6-E241-9B8D-155D918C6CA8}" type="presOf" srcId="{E7256F6D-AEF9-4A39-8EAC-D54C93A3CD0B}" destId="{90DF7227-2062-204F-93CD-364820E50C06}" srcOrd="0" destOrd="1" presId="urn:microsoft.com/office/officeart/2005/8/layout/vList2"/>
    <dgm:cxn modelId="{26F11478-86F0-7E44-BCDE-29B3C69C0926}" type="presParOf" srcId="{D44BEA4E-E416-1746-A4CA-F5CAA338F818}" destId="{F415F5FF-E2FA-AC40-8729-8AB409AE4A70}" srcOrd="0" destOrd="0" presId="urn:microsoft.com/office/officeart/2005/8/layout/vList2"/>
    <dgm:cxn modelId="{E1188E83-5779-984B-85E0-4634A805515B}" type="presParOf" srcId="{D44BEA4E-E416-1746-A4CA-F5CAA338F818}" destId="{90DF7227-2062-204F-93CD-364820E50C0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6F185AB-9A23-4113-B18D-47DE9F3DAFB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A4D32A-4ADC-41B0-A7AB-1624CDFAB994}">
      <dgm:prSet/>
      <dgm:spPr/>
      <dgm:t>
        <a:bodyPr/>
        <a:lstStyle/>
        <a:p>
          <a:r>
            <a:rPr lang="pt-PT" dirty="0">
              <a:solidFill>
                <a:srgbClr val="0D3E76"/>
              </a:solidFill>
            </a:rPr>
            <a:t>Manter a escola limpa.</a:t>
          </a:r>
          <a:endParaRPr lang="en-US" dirty="0">
            <a:solidFill>
              <a:srgbClr val="0D3E76"/>
            </a:solidFill>
          </a:endParaRPr>
        </a:p>
      </dgm:t>
    </dgm:pt>
    <dgm:pt modelId="{906A7CAA-F3DF-4E82-9315-66C379D2085F}" type="parTrans" cxnId="{3C8AF962-C298-4DF7-A2CE-CD2E55100F68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BDDE8A57-390C-4788-AF95-DF61B1715F2D}" type="sibTrans" cxnId="{3C8AF962-C298-4DF7-A2CE-CD2E55100F68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54F85A60-B4A5-45EE-A213-9D9B1E36D733}">
      <dgm:prSet/>
      <dgm:spPr/>
      <dgm:t>
        <a:bodyPr/>
        <a:lstStyle/>
        <a:p>
          <a:r>
            <a:rPr lang="pt-PT">
              <a:solidFill>
                <a:srgbClr val="0D3E76"/>
              </a:solidFill>
            </a:rPr>
            <a:t>Vs</a:t>
          </a:r>
          <a:endParaRPr lang="en-US">
            <a:solidFill>
              <a:srgbClr val="0D3E76"/>
            </a:solidFill>
          </a:endParaRPr>
        </a:p>
      </dgm:t>
    </dgm:pt>
    <dgm:pt modelId="{F129CB98-0C53-459E-BCA3-0ABD85ED6761}" type="parTrans" cxnId="{417E2BCD-21AA-410C-8EE0-97848F87F063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6876F140-48A6-4E88-88B1-5F1EDEFEA1A2}" type="sibTrans" cxnId="{417E2BCD-21AA-410C-8EE0-97848F87F063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E41866BD-20F4-4474-970A-906FB44576A1}">
      <dgm:prSet/>
      <dgm:spPr/>
      <dgm:t>
        <a:bodyPr/>
        <a:lstStyle/>
        <a:p>
          <a:r>
            <a:rPr lang="pt-PT" dirty="0">
              <a:solidFill>
                <a:srgbClr val="0D3E76"/>
              </a:solidFill>
            </a:rPr>
            <a:t>Cumprir pelo menos 95% do plano semanal de limpeza das salas e espaços comuns, sem registo de reclamações.</a:t>
          </a:r>
          <a:endParaRPr lang="en-US" dirty="0">
            <a:solidFill>
              <a:srgbClr val="0D3E76"/>
            </a:solidFill>
          </a:endParaRPr>
        </a:p>
      </dgm:t>
    </dgm:pt>
    <dgm:pt modelId="{A7DC24E1-F017-495F-95B9-FCDD4A8B4B76}" type="parTrans" cxnId="{FE85E559-422B-426D-881E-60E130F06010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8F5F186D-28A3-482D-901C-F3A81850DE10}" type="sibTrans" cxnId="{FE85E559-422B-426D-881E-60E130F06010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A6FCC6CC-D8E7-9E48-9FB7-ED62838A390B}" type="pres">
      <dgm:prSet presAssocID="{C6F185AB-9A23-4113-B18D-47DE9F3DAFB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BAAF82-D39B-2341-99AE-CF5EB30128D6}" type="pres">
      <dgm:prSet presAssocID="{C4A4D32A-4ADC-41B0-A7AB-1624CDFAB994}" presName="hierRoot1" presStyleCnt="0"/>
      <dgm:spPr/>
    </dgm:pt>
    <dgm:pt modelId="{647F1469-D2EE-0F47-99B5-171AB0772249}" type="pres">
      <dgm:prSet presAssocID="{C4A4D32A-4ADC-41B0-A7AB-1624CDFAB994}" presName="composite" presStyleCnt="0"/>
      <dgm:spPr/>
    </dgm:pt>
    <dgm:pt modelId="{FBC2F701-256A-7A45-AFCE-BF73EC587CFA}" type="pres">
      <dgm:prSet presAssocID="{C4A4D32A-4ADC-41B0-A7AB-1624CDFAB994}" presName="background" presStyleLbl="node0" presStyleIdx="0" presStyleCnt="3"/>
      <dgm:spPr>
        <a:solidFill>
          <a:srgbClr val="016CB8"/>
        </a:solidFill>
      </dgm:spPr>
    </dgm:pt>
    <dgm:pt modelId="{C2858D40-A6C1-8C43-B336-DDD0E12B35CB}" type="pres">
      <dgm:prSet presAssocID="{C4A4D32A-4ADC-41B0-A7AB-1624CDFAB994}" presName="text" presStyleLbl="fgAcc0" presStyleIdx="0" presStyleCnt="3">
        <dgm:presLayoutVars>
          <dgm:chPref val="3"/>
        </dgm:presLayoutVars>
      </dgm:prSet>
      <dgm:spPr/>
    </dgm:pt>
    <dgm:pt modelId="{2A3F1F2C-9FAC-E644-A871-007052E49CED}" type="pres">
      <dgm:prSet presAssocID="{C4A4D32A-4ADC-41B0-A7AB-1624CDFAB994}" presName="hierChild2" presStyleCnt="0"/>
      <dgm:spPr/>
    </dgm:pt>
    <dgm:pt modelId="{A00E2927-9A24-284D-A65F-2E2AF4AAB949}" type="pres">
      <dgm:prSet presAssocID="{54F85A60-B4A5-45EE-A213-9D9B1E36D733}" presName="hierRoot1" presStyleCnt="0"/>
      <dgm:spPr/>
    </dgm:pt>
    <dgm:pt modelId="{18BD5EB9-AF62-7A43-BB09-84A27B5E6C63}" type="pres">
      <dgm:prSet presAssocID="{54F85A60-B4A5-45EE-A213-9D9B1E36D733}" presName="composite" presStyleCnt="0"/>
      <dgm:spPr/>
    </dgm:pt>
    <dgm:pt modelId="{8B31E989-6AAF-DC43-8B44-40F7D9F0D73B}" type="pres">
      <dgm:prSet presAssocID="{54F85A60-B4A5-45EE-A213-9D9B1E36D733}" presName="background" presStyleLbl="node0" presStyleIdx="1" presStyleCnt="3"/>
      <dgm:spPr>
        <a:solidFill>
          <a:srgbClr val="016CB8"/>
        </a:solidFill>
      </dgm:spPr>
    </dgm:pt>
    <dgm:pt modelId="{CBD2F943-4B22-204C-B2B7-4BC5FF7923A2}" type="pres">
      <dgm:prSet presAssocID="{54F85A60-B4A5-45EE-A213-9D9B1E36D733}" presName="text" presStyleLbl="fgAcc0" presStyleIdx="1" presStyleCnt="3">
        <dgm:presLayoutVars>
          <dgm:chPref val="3"/>
        </dgm:presLayoutVars>
      </dgm:prSet>
      <dgm:spPr/>
    </dgm:pt>
    <dgm:pt modelId="{436E5ED8-ED32-3C43-9E08-0B7990D97ADC}" type="pres">
      <dgm:prSet presAssocID="{54F85A60-B4A5-45EE-A213-9D9B1E36D733}" presName="hierChild2" presStyleCnt="0"/>
      <dgm:spPr/>
    </dgm:pt>
    <dgm:pt modelId="{C32A47BC-537F-B74B-BAA1-1B233648133B}" type="pres">
      <dgm:prSet presAssocID="{E41866BD-20F4-4474-970A-906FB44576A1}" presName="hierRoot1" presStyleCnt="0"/>
      <dgm:spPr/>
    </dgm:pt>
    <dgm:pt modelId="{C6DAFA79-DD4E-A94A-A48B-163FB755DEFC}" type="pres">
      <dgm:prSet presAssocID="{E41866BD-20F4-4474-970A-906FB44576A1}" presName="composite" presStyleCnt="0"/>
      <dgm:spPr/>
    </dgm:pt>
    <dgm:pt modelId="{2AC5143F-B209-544E-A0B9-4E94FA692E18}" type="pres">
      <dgm:prSet presAssocID="{E41866BD-20F4-4474-970A-906FB44576A1}" presName="background" presStyleLbl="node0" presStyleIdx="2" presStyleCnt="3"/>
      <dgm:spPr>
        <a:solidFill>
          <a:srgbClr val="016CB8"/>
        </a:solidFill>
      </dgm:spPr>
    </dgm:pt>
    <dgm:pt modelId="{4ACF7969-C61D-6F45-B3A0-DB9CE8123CCA}" type="pres">
      <dgm:prSet presAssocID="{E41866BD-20F4-4474-970A-906FB44576A1}" presName="text" presStyleLbl="fgAcc0" presStyleIdx="2" presStyleCnt="3">
        <dgm:presLayoutVars>
          <dgm:chPref val="3"/>
        </dgm:presLayoutVars>
      </dgm:prSet>
      <dgm:spPr/>
    </dgm:pt>
    <dgm:pt modelId="{B48D47A3-4627-C44B-8CB5-005BB46FE049}" type="pres">
      <dgm:prSet presAssocID="{E41866BD-20F4-4474-970A-906FB44576A1}" presName="hierChild2" presStyleCnt="0"/>
      <dgm:spPr/>
    </dgm:pt>
  </dgm:ptLst>
  <dgm:cxnLst>
    <dgm:cxn modelId="{44A7C717-CF8D-C848-BBB7-2A6D3B7B9BD2}" type="presOf" srcId="{C6F185AB-9A23-4113-B18D-47DE9F3DAFBB}" destId="{A6FCC6CC-D8E7-9E48-9FB7-ED62838A390B}" srcOrd="0" destOrd="0" presId="urn:microsoft.com/office/officeart/2005/8/layout/hierarchy1"/>
    <dgm:cxn modelId="{9C242628-8067-3649-AA5E-A9C2BDCC73C9}" type="presOf" srcId="{C4A4D32A-4ADC-41B0-A7AB-1624CDFAB994}" destId="{C2858D40-A6C1-8C43-B336-DDD0E12B35CB}" srcOrd="0" destOrd="0" presId="urn:microsoft.com/office/officeart/2005/8/layout/hierarchy1"/>
    <dgm:cxn modelId="{CE0B5142-2AEA-7E4F-9F04-21C2D554BB38}" type="presOf" srcId="{54F85A60-B4A5-45EE-A213-9D9B1E36D733}" destId="{CBD2F943-4B22-204C-B2B7-4BC5FF7923A2}" srcOrd="0" destOrd="0" presId="urn:microsoft.com/office/officeart/2005/8/layout/hierarchy1"/>
    <dgm:cxn modelId="{3C8AF962-C298-4DF7-A2CE-CD2E55100F68}" srcId="{C6F185AB-9A23-4113-B18D-47DE9F3DAFBB}" destId="{C4A4D32A-4ADC-41B0-A7AB-1624CDFAB994}" srcOrd="0" destOrd="0" parTransId="{906A7CAA-F3DF-4E82-9315-66C379D2085F}" sibTransId="{BDDE8A57-390C-4788-AF95-DF61B1715F2D}"/>
    <dgm:cxn modelId="{FE85E559-422B-426D-881E-60E130F06010}" srcId="{C6F185AB-9A23-4113-B18D-47DE9F3DAFBB}" destId="{E41866BD-20F4-4474-970A-906FB44576A1}" srcOrd="2" destOrd="0" parTransId="{A7DC24E1-F017-495F-95B9-FCDD4A8B4B76}" sibTransId="{8F5F186D-28A3-482D-901C-F3A81850DE10}"/>
    <dgm:cxn modelId="{417E2BCD-21AA-410C-8EE0-97848F87F063}" srcId="{C6F185AB-9A23-4113-B18D-47DE9F3DAFBB}" destId="{54F85A60-B4A5-45EE-A213-9D9B1E36D733}" srcOrd="1" destOrd="0" parTransId="{F129CB98-0C53-459E-BCA3-0ABD85ED6761}" sibTransId="{6876F140-48A6-4E88-88B1-5F1EDEFEA1A2}"/>
    <dgm:cxn modelId="{40B67EDD-47D2-AE49-BD7F-EA950A7C66AE}" type="presOf" srcId="{E41866BD-20F4-4474-970A-906FB44576A1}" destId="{4ACF7969-C61D-6F45-B3A0-DB9CE8123CCA}" srcOrd="0" destOrd="0" presId="urn:microsoft.com/office/officeart/2005/8/layout/hierarchy1"/>
    <dgm:cxn modelId="{763E833E-AEF0-A149-BE06-A14027536649}" type="presParOf" srcId="{A6FCC6CC-D8E7-9E48-9FB7-ED62838A390B}" destId="{0CBAAF82-D39B-2341-99AE-CF5EB30128D6}" srcOrd="0" destOrd="0" presId="urn:microsoft.com/office/officeart/2005/8/layout/hierarchy1"/>
    <dgm:cxn modelId="{8210CD61-0949-F24A-9A31-FB522193626C}" type="presParOf" srcId="{0CBAAF82-D39B-2341-99AE-CF5EB30128D6}" destId="{647F1469-D2EE-0F47-99B5-171AB0772249}" srcOrd="0" destOrd="0" presId="urn:microsoft.com/office/officeart/2005/8/layout/hierarchy1"/>
    <dgm:cxn modelId="{BC95B9F9-BDE8-634F-B39A-C3DD407C64F1}" type="presParOf" srcId="{647F1469-D2EE-0F47-99B5-171AB0772249}" destId="{FBC2F701-256A-7A45-AFCE-BF73EC587CFA}" srcOrd="0" destOrd="0" presId="urn:microsoft.com/office/officeart/2005/8/layout/hierarchy1"/>
    <dgm:cxn modelId="{0C3CFF14-6D98-3B4E-9736-B157522BAED6}" type="presParOf" srcId="{647F1469-D2EE-0F47-99B5-171AB0772249}" destId="{C2858D40-A6C1-8C43-B336-DDD0E12B35CB}" srcOrd="1" destOrd="0" presId="urn:microsoft.com/office/officeart/2005/8/layout/hierarchy1"/>
    <dgm:cxn modelId="{29410E34-2038-4746-B915-D577CF4F8D2B}" type="presParOf" srcId="{0CBAAF82-D39B-2341-99AE-CF5EB30128D6}" destId="{2A3F1F2C-9FAC-E644-A871-007052E49CED}" srcOrd="1" destOrd="0" presId="urn:microsoft.com/office/officeart/2005/8/layout/hierarchy1"/>
    <dgm:cxn modelId="{2E630CEF-48F1-994D-BE45-FEA808017E20}" type="presParOf" srcId="{A6FCC6CC-D8E7-9E48-9FB7-ED62838A390B}" destId="{A00E2927-9A24-284D-A65F-2E2AF4AAB949}" srcOrd="1" destOrd="0" presId="urn:microsoft.com/office/officeart/2005/8/layout/hierarchy1"/>
    <dgm:cxn modelId="{35537D85-2E75-AB48-88AD-9B49AE17E044}" type="presParOf" srcId="{A00E2927-9A24-284D-A65F-2E2AF4AAB949}" destId="{18BD5EB9-AF62-7A43-BB09-84A27B5E6C63}" srcOrd="0" destOrd="0" presId="urn:microsoft.com/office/officeart/2005/8/layout/hierarchy1"/>
    <dgm:cxn modelId="{0F728B53-00AB-8C4C-BBED-5525B038A525}" type="presParOf" srcId="{18BD5EB9-AF62-7A43-BB09-84A27B5E6C63}" destId="{8B31E989-6AAF-DC43-8B44-40F7D9F0D73B}" srcOrd="0" destOrd="0" presId="urn:microsoft.com/office/officeart/2005/8/layout/hierarchy1"/>
    <dgm:cxn modelId="{5B7C184E-D247-1442-ABAD-47B829F7C23D}" type="presParOf" srcId="{18BD5EB9-AF62-7A43-BB09-84A27B5E6C63}" destId="{CBD2F943-4B22-204C-B2B7-4BC5FF7923A2}" srcOrd="1" destOrd="0" presId="urn:microsoft.com/office/officeart/2005/8/layout/hierarchy1"/>
    <dgm:cxn modelId="{9B47BE58-EB09-674B-9B8F-C7B85800E7EA}" type="presParOf" srcId="{A00E2927-9A24-284D-A65F-2E2AF4AAB949}" destId="{436E5ED8-ED32-3C43-9E08-0B7990D97ADC}" srcOrd="1" destOrd="0" presId="urn:microsoft.com/office/officeart/2005/8/layout/hierarchy1"/>
    <dgm:cxn modelId="{6861920B-1979-0B4F-8105-6A5020C44D26}" type="presParOf" srcId="{A6FCC6CC-D8E7-9E48-9FB7-ED62838A390B}" destId="{C32A47BC-537F-B74B-BAA1-1B233648133B}" srcOrd="2" destOrd="0" presId="urn:microsoft.com/office/officeart/2005/8/layout/hierarchy1"/>
    <dgm:cxn modelId="{240B085A-F156-5549-8AF2-58C2EB820F51}" type="presParOf" srcId="{C32A47BC-537F-B74B-BAA1-1B233648133B}" destId="{C6DAFA79-DD4E-A94A-A48B-163FB755DEFC}" srcOrd="0" destOrd="0" presId="urn:microsoft.com/office/officeart/2005/8/layout/hierarchy1"/>
    <dgm:cxn modelId="{6EC59BCF-737F-D54B-BCE1-7C9DB183F75B}" type="presParOf" srcId="{C6DAFA79-DD4E-A94A-A48B-163FB755DEFC}" destId="{2AC5143F-B209-544E-A0B9-4E94FA692E18}" srcOrd="0" destOrd="0" presId="urn:microsoft.com/office/officeart/2005/8/layout/hierarchy1"/>
    <dgm:cxn modelId="{F903B4EA-7943-504E-8621-85D4EC1B9097}" type="presParOf" srcId="{C6DAFA79-DD4E-A94A-A48B-163FB755DEFC}" destId="{4ACF7969-C61D-6F45-B3A0-DB9CE8123CCA}" srcOrd="1" destOrd="0" presId="urn:microsoft.com/office/officeart/2005/8/layout/hierarchy1"/>
    <dgm:cxn modelId="{AE267F01-23E7-494E-BDF6-989F65F8B12F}" type="presParOf" srcId="{C32A47BC-537F-B74B-BAA1-1B233648133B}" destId="{B48D47A3-4627-C44B-8CB5-005BB46FE04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6F185AB-9A23-4113-B18D-47DE9F3DAFB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A4D32A-4ADC-41B0-A7AB-1624CDFAB994}">
      <dgm:prSet/>
      <dgm:spPr/>
      <dgm:t>
        <a:bodyPr/>
        <a:lstStyle/>
        <a:p>
          <a:r>
            <a:rPr lang="pt-PT" dirty="0">
              <a:solidFill>
                <a:srgbClr val="0D3E76"/>
              </a:solidFill>
            </a:rPr>
            <a:t>Ajudar os alunos</a:t>
          </a:r>
        </a:p>
      </dgm:t>
    </dgm:pt>
    <dgm:pt modelId="{906A7CAA-F3DF-4E82-9315-66C379D2085F}" type="parTrans" cxnId="{3C8AF962-C298-4DF7-A2CE-CD2E55100F68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BDDE8A57-390C-4788-AF95-DF61B1715F2D}" type="sibTrans" cxnId="{3C8AF962-C298-4DF7-A2CE-CD2E55100F68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54F85A60-B4A5-45EE-A213-9D9B1E36D733}">
      <dgm:prSet/>
      <dgm:spPr/>
      <dgm:t>
        <a:bodyPr/>
        <a:lstStyle/>
        <a:p>
          <a:r>
            <a:rPr lang="pt-PT">
              <a:solidFill>
                <a:srgbClr val="0D3E76"/>
              </a:solidFill>
            </a:rPr>
            <a:t>Vs</a:t>
          </a:r>
          <a:endParaRPr lang="en-US">
            <a:solidFill>
              <a:srgbClr val="0D3E76"/>
            </a:solidFill>
          </a:endParaRPr>
        </a:p>
      </dgm:t>
    </dgm:pt>
    <dgm:pt modelId="{F129CB98-0C53-459E-BCA3-0ABD85ED6761}" type="parTrans" cxnId="{417E2BCD-21AA-410C-8EE0-97848F87F063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6876F140-48A6-4E88-88B1-5F1EDEFEA1A2}" type="sibTrans" cxnId="{417E2BCD-21AA-410C-8EE0-97848F87F063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E41866BD-20F4-4474-970A-906FB44576A1}">
      <dgm:prSet/>
      <dgm:spPr/>
      <dgm:t>
        <a:bodyPr/>
        <a:lstStyle/>
        <a:p>
          <a:r>
            <a:rPr lang="pt-PT" dirty="0">
              <a:solidFill>
                <a:srgbClr val="0D3E76"/>
              </a:solidFill>
            </a:rPr>
            <a:t>Garantir vigilância em 100% dos períodos de recreio atribuídos, sem mais que 1 incidente por ano</a:t>
          </a:r>
          <a:endParaRPr lang="en-US" dirty="0">
            <a:solidFill>
              <a:srgbClr val="0D3E76"/>
            </a:solidFill>
          </a:endParaRPr>
        </a:p>
      </dgm:t>
    </dgm:pt>
    <dgm:pt modelId="{A7DC24E1-F017-495F-95B9-FCDD4A8B4B76}" type="parTrans" cxnId="{FE85E559-422B-426D-881E-60E130F06010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8F5F186D-28A3-482D-901C-F3A81850DE10}" type="sibTrans" cxnId="{FE85E559-422B-426D-881E-60E130F06010}">
      <dgm:prSet/>
      <dgm:spPr/>
      <dgm:t>
        <a:bodyPr/>
        <a:lstStyle/>
        <a:p>
          <a:endParaRPr lang="en-US">
            <a:solidFill>
              <a:srgbClr val="0D3E76"/>
            </a:solidFill>
          </a:endParaRPr>
        </a:p>
      </dgm:t>
    </dgm:pt>
    <dgm:pt modelId="{A6FCC6CC-D8E7-9E48-9FB7-ED62838A390B}" type="pres">
      <dgm:prSet presAssocID="{C6F185AB-9A23-4113-B18D-47DE9F3DAFB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BAAF82-D39B-2341-99AE-CF5EB30128D6}" type="pres">
      <dgm:prSet presAssocID="{C4A4D32A-4ADC-41B0-A7AB-1624CDFAB994}" presName="hierRoot1" presStyleCnt="0"/>
      <dgm:spPr/>
    </dgm:pt>
    <dgm:pt modelId="{647F1469-D2EE-0F47-99B5-171AB0772249}" type="pres">
      <dgm:prSet presAssocID="{C4A4D32A-4ADC-41B0-A7AB-1624CDFAB994}" presName="composite" presStyleCnt="0"/>
      <dgm:spPr/>
    </dgm:pt>
    <dgm:pt modelId="{FBC2F701-256A-7A45-AFCE-BF73EC587CFA}" type="pres">
      <dgm:prSet presAssocID="{C4A4D32A-4ADC-41B0-A7AB-1624CDFAB994}" presName="background" presStyleLbl="node0" presStyleIdx="0" presStyleCnt="3"/>
      <dgm:spPr>
        <a:solidFill>
          <a:srgbClr val="016CB8"/>
        </a:solidFill>
      </dgm:spPr>
    </dgm:pt>
    <dgm:pt modelId="{C2858D40-A6C1-8C43-B336-DDD0E12B35CB}" type="pres">
      <dgm:prSet presAssocID="{C4A4D32A-4ADC-41B0-A7AB-1624CDFAB994}" presName="text" presStyleLbl="fgAcc0" presStyleIdx="0" presStyleCnt="3">
        <dgm:presLayoutVars>
          <dgm:chPref val="3"/>
        </dgm:presLayoutVars>
      </dgm:prSet>
      <dgm:spPr/>
    </dgm:pt>
    <dgm:pt modelId="{2A3F1F2C-9FAC-E644-A871-007052E49CED}" type="pres">
      <dgm:prSet presAssocID="{C4A4D32A-4ADC-41B0-A7AB-1624CDFAB994}" presName="hierChild2" presStyleCnt="0"/>
      <dgm:spPr/>
    </dgm:pt>
    <dgm:pt modelId="{A00E2927-9A24-284D-A65F-2E2AF4AAB949}" type="pres">
      <dgm:prSet presAssocID="{54F85A60-B4A5-45EE-A213-9D9B1E36D733}" presName="hierRoot1" presStyleCnt="0"/>
      <dgm:spPr/>
    </dgm:pt>
    <dgm:pt modelId="{18BD5EB9-AF62-7A43-BB09-84A27B5E6C63}" type="pres">
      <dgm:prSet presAssocID="{54F85A60-B4A5-45EE-A213-9D9B1E36D733}" presName="composite" presStyleCnt="0"/>
      <dgm:spPr/>
    </dgm:pt>
    <dgm:pt modelId="{8B31E989-6AAF-DC43-8B44-40F7D9F0D73B}" type="pres">
      <dgm:prSet presAssocID="{54F85A60-B4A5-45EE-A213-9D9B1E36D733}" presName="background" presStyleLbl="node0" presStyleIdx="1" presStyleCnt="3"/>
      <dgm:spPr>
        <a:solidFill>
          <a:srgbClr val="016CB8"/>
        </a:solidFill>
      </dgm:spPr>
    </dgm:pt>
    <dgm:pt modelId="{CBD2F943-4B22-204C-B2B7-4BC5FF7923A2}" type="pres">
      <dgm:prSet presAssocID="{54F85A60-B4A5-45EE-A213-9D9B1E36D733}" presName="text" presStyleLbl="fgAcc0" presStyleIdx="1" presStyleCnt="3">
        <dgm:presLayoutVars>
          <dgm:chPref val="3"/>
        </dgm:presLayoutVars>
      </dgm:prSet>
      <dgm:spPr/>
    </dgm:pt>
    <dgm:pt modelId="{436E5ED8-ED32-3C43-9E08-0B7990D97ADC}" type="pres">
      <dgm:prSet presAssocID="{54F85A60-B4A5-45EE-A213-9D9B1E36D733}" presName="hierChild2" presStyleCnt="0"/>
      <dgm:spPr/>
    </dgm:pt>
    <dgm:pt modelId="{C32A47BC-537F-B74B-BAA1-1B233648133B}" type="pres">
      <dgm:prSet presAssocID="{E41866BD-20F4-4474-970A-906FB44576A1}" presName="hierRoot1" presStyleCnt="0"/>
      <dgm:spPr/>
    </dgm:pt>
    <dgm:pt modelId="{C6DAFA79-DD4E-A94A-A48B-163FB755DEFC}" type="pres">
      <dgm:prSet presAssocID="{E41866BD-20F4-4474-970A-906FB44576A1}" presName="composite" presStyleCnt="0"/>
      <dgm:spPr/>
    </dgm:pt>
    <dgm:pt modelId="{2AC5143F-B209-544E-A0B9-4E94FA692E18}" type="pres">
      <dgm:prSet presAssocID="{E41866BD-20F4-4474-970A-906FB44576A1}" presName="background" presStyleLbl="node0" presStyleIdx="2" presStyleCnt="3"/>
      <dgm:spPr>
        <a:solidFill>
          <a:srgbClr val="016CB8"/>
        </a:solidFill>
      </dgm:spPr>
    </dgm:pt>
    <dgm:pt modelId="{4ACF7969-C61D-6F45-B3A0-DB9CE8123CCA}" type="pres">
      <dgm:prSet presAssocID="{E41866BD-20F4-4474-970A-906FB44576A1}" presName="text" presStyleLbl="fgAcc0" presStyleIdx="2" presStyleCnt="3">
        <dgm:presLayoutVars>
          <dgm:chPref val="3"/>
        </dgm:presLayoutVars>
      </dgm:prSet>
      <dgm:spPr/>
    </dgm:pt>
    <dgm:pt modelId="{B48D47A3-4627-C44B-8CB5-005BB46FE049}" type="pres">
      <dgm:prSet presAssocID="{E41866BD-20F4-4474-970A-906FB44576A1}" presName="hierChild2" presStyleCnt="0"/>
      <dgm:spPr/>
    </dgm:pt>
  </dgm:ptLst>
  <dgm:cxnLst>
    <dgm:cxn modelId="{44A7C717-CF8D-C848-BBB7-2A6D3B7B9BD2}" type="presOf" srcId="{C6F185AB-9A23-4113-B18D-47DE9F3DAFBB}" destId="{A6FCC6CC-D8E7-9E48-9FB7-ED62838A390B}" srcOrd="0" destOrd="0" presId="urn:microsoft.com/office/officeart/2005/8/layout/hierarchy1"/>
    <dgm:cxn modelId="{9C242628-8067-3649-AA5E-A9C2BDCC73C9}" type="presOf" srcId="{C4A4D32A-4ADC-41B0-A7AB-1624CDFAB994}" destId="{C2858D40-A6C1-8C43-B336-DDD0E12B35CB}" srcOrd="0" destOrd="0" presId="urn:microsoft.com/office/officeart/2005/8/layout/hierarchy1"/>
    <dgm:cxn modelId="{CE0B5142-2AEA-7E4F-9F04-21C2D554BB38}" type="presOf" srcId="{54F85A60-B4A5-45EE-A213-9D9B1E36D733}" destId="{CBD2F943-4B22-204C-B2B7-4BC5FF7923A2}" srcOrd="0" destOrd="0" presId="urn:microsoft.com/office/officeart/2005/8/layout/hierarchy1"/>
    <dgm:cxn modelId="{3C8AF962-C298-4DF7-A2CE-CD2E55100F68}" srcId="{C6F185AB-9A23-4113-B18D-47DE9F3DAFBB}" destId="{C4A4D32A-4ADC-41B0-A7AB-1624CDFAB994}" srcOrd="0" destOrd="0" parTransId="{906A7CAA-F3DF-4E82-9315-66C379D2085F}" sibTransId="{BDDE8A57-390C-4788-AF95-DF61B1715F2D}"/>
    <dgm:cxn modelId="{FE85E559-422B-426D-881E-60E130F06010}" srcId="{C6F185AB-9A23-4113-B18D-47DE9F3DAFBB}" destId="{E41866BD-20F4-4474-970A-906FB44576A1}" srcOrd="2" destOrd="0" parTransId="{A7DC24E1-F017-495F-95B9-FCDD4A8B4B76}" sibTransId="{8F5F186D-28A3-482D-901C-F3A81850DE10}"/>
    <dgm:cxn modelId="{417E2BCD-21AA-410C-8EE0-97848F87F063}" srcId="{C6F185AB-9A23-4113-B18D-47DE9F3DAFBB}" destId="{54F85A60-B4A5-45EE-A213-9D9B1E36D733}" srcOrd="1" destOrd="0" parTransId="{F129CB98-0C53-459E-BCA3-0ABD85ED6761}" sibTransId="{6876F140-48A6-4E88-88B1-5F1EDEFEA1A2}"/>
    <dgm:cxn modelId="{40B67EDD-47D2-AE49-BD7F-EA950A7C66AE}" type="presOf" srcId="{E41866BD-20F4-4474-970A-906FB44576A1}" destId="{4ACF7969-C61D-6F45-B3A0-DB9CE8123CCA}" srcOrd="0" destOrd="0" presId="urn:microsoft.com/office/officeart/2005/8/layout/hierarchy1"/>
    <dgm:cxn modelId="{763E833E-AEF0-A149-BE06-A14027536649}" type="presParOf" srcId="{A6FCC6CC-D8E7-9E48-9FB7-ED62838A390B}" destId="{0CBAAF82-D39B-2341-99AE-CF5EB30128D6}" srcOrd="0" destOrd="0" presId="urn:microsoft.com/office/officeart/2005/8/layout/hierarchy1"/>
    <dgm:cxn modelId="{8210CD61-0949-F24A-9A31-FB522193626C}" type="presParOf" srcId="{0CBAAF82-D39B-2341-99AE-CF5EB30128D6}" destId="{647F1469-D2EE-0F47-99B5-171AB0772249}" srcOrd="0" destOrd="0" presId="urn:microsoft.com/office/officeart/2005/8/layout/hierarchy1"/>
    <dgm:cxn modelId="{BC95B9F9-BDE8-634F-B39A-C3DD407C64F1}" type="presParOf" srcId="{647F1469-D2EE-0F47-99B5-171AB0772249}" destId="{FBC2F701-256A-7A45-AFCE-BF73EC587CFA}" srcOrd="0" destOrd="0" presId="urn:microsoft.com/office/officeart/2005/8/layout/hierarchy1"/>
    <dgm:cxn modelId="{0C3CFF14-6D98-3B4E-9736-B157522BAED6}" type="presParOf" srcId="{647F1469-D2EE-0F47-99B5-171AB0772249}" destId="{C2858D40-A6C1-8C43-B336-DDD0E12B35CB}" srcOrd="1" destOrd="0" presId="urn:microsoft.com/office/officeart/2005/8/layout/hierarchy1"/>
    <dgm:cxn modelId="{29410E34-2038-4746-B915-D577CF4F8D2B}" type="presParOf" srcId="{0CBAAF82-D39B-2341-99AE-CF5EB30128D6}" destId="{2A3F1F2C-9FAC-E644-A871-007052E49CED}" srcOrd="1" destOrd="0" presId="urn:microsoft.com/office/officeart/2005/8/layout/hierarchy1"/>
    <dgm:cxn modelId="{2E630CEF-48F1-994D-BE45-FEA808017E20}" type="presParOf" srcId="{A6FCC6CC-D8E7-9E48-9FB7-ED62838A390B}" destId="{A00E2927-9A24-284D-A65F-2E2AF4AAB949}" srcOrd="1" destOrd="0" presId="urn:microsoft.com/office/officeart/2005/8/layout/hierarchy1"/>
    <dgm:cxn modelId="{35537D85-2E75-AB48-88AD-9B49AE17E044}" type="presParOf" srcId="{A00E2927-9A24-284D-A65F-2E2AF4AAB949}" destId="{18BD5EB9-AF62-7A43-BB09-84A27B5E6C63}" srcOrd="0" destOrd="0" presId="urn:microsoft.com/office/officeart/2005/8/layout/hierarchy1"/>
    <dgm:cxn modelId="{0F728B53-00AB-8C4C-BBED-5525B038A525}" type="presParOf" srcId="{18BD5EB9-AF62-7A43-BB09-84A27B5E6C63}" destId="{8B31E989-6AAF-DC43-8B44-40F7D9F0D73B}" srcOrd="0" destOrd="0" presId="urn:microsoft.com/office/officeart/2005/8/layout/hierarchy1"/>
    <dgm:cxn modelId="{5B7C184E-D247-1442-ABAD-47B829F7C23D}" type="presParOf" srcId="{18BD5EB9-AF62-7A43-BB09-84A27B5E6C63}" destId="{CBD2F943-4B22-204C-B2B7-4BC5FF7923A2}" srcOrd="1" destOrd="0" presId="urn:microsoft.com/office/officeart/2005/8/layout/hierarchy1"/>
    <dgm:cxn modelId="{9B47BE58-EB09-674B-9B8F-C7B85800E7EA}" type="presParOf" srcId="{A00E2927-9A24-284D-A65F-2E2AF4AAB949}" destId="{436E5ED8-ED32-3C43-9E08-0B7990D97ADC}" srcOrd="1" destOrd="0" presId="urn:microsoft.com/office/officeart/2005/8/layout/hierarchy1"/>
    <dgm:cxn modelId="{6861920B-1979-0B4F-8105-6A5020C44D26}" type="presParOf" srcId="{A6FCC6CC-D8E7-9E48-9FB7-ED62838A390B}" destId="{C32A47BC-537F-B74B-BAA1-1B233648133B}" srcOrd="2" destOrd="0" presId="urn:microsoft.com/office/officeart/2005/8/layout/hierarchy1"/>
    <dgm:cxn modelId="{240B085A-F156-5549-8AF2-58C2EB820F51}" type="presParOf" srcId="{C32A47BC-537F-B74B-BAA1-1B233648133B}" destId="{C6DAFA79-DD4E-A94A-A48B-163FB755DEFC}" srcOrd="0" destOrd="0" presId="urn:microsoft.com/office/officeart/2005/8/layout/hierarchy1"/>
    <dgm:cxn modelId="{6EC59BCF-737F-D54B-BCE1-7C9DB183F75B}" type="presParOf" srcId="{C6DAFA79-DD4E-A94A-A48B-163FB755DEFC}" destId="{2AC5143F-B209-544E-A0B9-4E94FA692E18}" srcOrd="0" destOrd="0" presId="urn:microsoft.com/office/officeart/2005/8/layout/hierarchy1"/>
    <dgm:cxn modelId="{F903B4EA-7943-504E-8621-85D4EC1B9097}" type="presParOf" srcId="{C6DAFA79-DD4E-A94A-A48B-163FB755DEFC}" destId="{4ACF7969-C61D-6F45-B3A0-DB9CE8123CCA}" srcOrd="1" destOrd="0" presId="urn:microsoft.com/office/officeart/2005/8/layout/hierarchy1"/>
    <dgm:cxn modelId="{AE267F01-23E7-494E-BDF6-989F65F8B12F}" type="presParOf" srcId="{C32A47BC-537F-B74B-BAA1-1B233648133B}" destId="{B48D47A3-4627-C44B-8CB5-005BB46FE04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51810-0287-474E-97E5-BB7063CB8284}">
      <dsp:nvSpPr>
        <dsp:cNvPr id="0" name=""/>
        <dsp:cNvSpPr/>
      </dsp:nvSpPr>
      <dsp:spPr>
        <a:xfrm>
          <a:off x="0" y="2969"/>
          <a:ext cx="8175172" cy="101713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1DE8A9-18B1-4AE4-AD69-B92311F66CB1}">
      <dsp:nvSpPr>
        <dsp:cNvPr id="0" name=""/>
        <dsp:cNvSpPr/>
      </dsp:nvSpPr>
      <dsp:spPr>
        <a:xfrm>
          <a:off x="307681" y="231823"/>
          <a:ext cx="559968" cy="5594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863CB3-AF38-4B76-A76F-BFF3DBAB61C2}">
      <dsp:nvSpPr>
        <dsp:cNvPr id="0" name=""/>
        <dsp:cNvSpPr/>
      </dsp:nvSpPr>
      <dsp:spPr>
        <a:xfrm>
          <a:off x="1175332" y="2969"/>
          <a:ext cx="6938098" cy="1018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752" tIns="107752" rIns="107752" bIns="10775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>
              <a:solidFill>
                <a:srgbClr val="0D3E76"/>
              </a:solidFill>
            </a:rPr>
            <a:t>Nas escolas do 1.º ciclo do ensino básico com pré-escolar, todos os trabalhadores não docentes são avaliados, independentemente da sua carreira ou categoria, pelo diretor da escola.</a:t>
          </a:r>
          <a:endParaRPr lang="en-US" sz="1400" kern="1200" dirty="0">
            <a:solidFill>
              <a:srgbClr val="0D3E76"/>
            </a:solidFill>
          </a:endParaRPr>
        </a:p>
      </dsp:txBody>
      <dsp:txXfrm>
        <a:off x="1175332" y="2969"/>
        <a:ext cx="6938098" cy="1018124"/>
      </dsp:txXfrm>
    </dsp:sp>
    <dsp:sp modelId="{7C29B2BC-5FA2-446C-92D9-D83F7EB9C8EC}">
      <dsp:nvSpPr>
        <dsp:cNvPr id="0" name=""/>
        <dsp:cNvSpPr/>
      </dsp:nvSpPr>
      <dsp:spPr>
        <a:xfrm>
          <a:off x="0" y="1260652"/>
          <a:ext cx="8175172" cy="101713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CD3E24-B5D6-4D7A-A4E7-CC21886CC282}">
      <dsp:nvSpPr>
        <dsp:cNvPr id="0" name=""/>
        <dsp:cNvSpPr/>
      </dsp:nvSpPr>
      <dsp:spPr>
        <a:xfrm>
          <a:off x="307681" y="1489506"/>
          <a:ext cx="559968" cy="5594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4F3DDD-89E9-440D-953E-36AD29A21416}">
      <dsp:nvSpPr>
        <dsp:cNvPr id="0" name=""/>
        <dsp:cNvSpPr/>
      </dsp:nvSpPr>
      <dsp:spPr>
        <a:xfrm>
          <a:off x="1175332" y="1260652"/>
          <a:ext cx="6938098" cy="1018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752" tIns="107752" rIns="107752" bIns="10775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>
              <a:solidFill>
                <a:srgbClr val="0D3E76"/>
              </a:solidFill>
            </a:rPr>
            <a:t>Aclara-se que tem competência para avaliar o avaliador que tiver a qualidade de </a:t>
          </a:r>
          <a:r>
            <a:rPr lang="pt-PT" sz="1400" u="sng" kern="1200">
              <a:solidFill>
                <a:srgbClr val="0D3E76"/>
              </a:solidFill>
            </a:rPr>
            <a:t>superior hierárquico no momento da realização da avaliação.</a:t>
          </a:r>
          <a:endParaRPr lang="en-US" sz="1400" kern="1200">
            <a:solidFill>
              <a:srgbClr val="0D3E76"/>
            </a:solidFill>
          </a:endParaRPr>
        </a:p>
      </dsp:txBody>
      <dsp:txXfrm>
        <a:off x="1175332" y="1260652"/>
        <a:ext cx="6938098" cy="1018124"/>
      </dsp:txXfrm>
    </dsp:sp>
    <dsp:sp modelId="{822F8A30-96E7-4E89-9B6B-10AB3832CC5F}">
      <dsp:nvSpPr>
        <dsp:cNvPr id="0" name=""/>
        <dsp:cNvSpPr/>
      </dsp:nvSpPr>
      <dsp:spPr>
        <a:xfrm>
          <a:off x="0" y="2518336"/>
          <a:ext cx="8175172" cy="101713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B0EE8B-74B1-428F-A92F-7748F5492E8A}">
      <dsp:nvSpPr>
        <dsp:cNvPr id="0" name=""/>
        <dsp:cNvSpPr/>
      </dsp:nvSpPr>
      <dsp:spPr>
        <a:xfrm>
          <a:off x="307982" y="2747190"/>
          <a:ext cx="559968" cy="55942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0F3C45-3E80-4CE8-9869-EA07CD1FF4C1}">
      <dsp:nvSpPr>
        <dsp:cNvPr id="0" name=""/>
        <dsp:cNvSpPr/>
      </dsp:nvSpPr>
      <dsp:spPr>
        <a:xfrm>
          <a:off x="1175934" y="2518336"/>
          <a:ext cx="6938098" cy="1018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752" tIns="107752" rIns="107752" bIns="107752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>
              <a:solidFill>
                <a:srgbClr val="0D3E76"/>
              </a:solidFill>
            </a:rPr>
            <a:t>Frisa-se que o avaliador cessante deve assegurar a entrega dos elementos adequados a uma efetiva avaliação, referente ao período em que o trabalhador foi seu avaliado, mediante pronúncia sobre todos os objetivos e competências contratualizados na forma escrita.</a:t>
          </a:r>
          <a:endParaRPr lang="en-US" sz="1400" kern="1200">
            <a:solidFill>
              <a:srgbClr val="0D3E76"/>
            </a:solidFill>
          </a:endParaRPr>
        </a:p>
      </dsp:txBody>
      <dsp:txXfrm>
        <a:off x="1175934" y="2518336"/>
        <a:ext cx="6938098" cy="101812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2F701-256A-7A45-AFCE-BF73EC587CFA}">
      <dsp:nvSpPr>
        <dsp:cNvPr id="0" name=""/>
        <dsp:cNvSpPr/>
      </dsp:nvSpPr>
      <dsp:spPr>
        <a:xfrm>
          <a:off x="103727" y="796"/>
          <a:ext cx="2138245" cy="1357785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858D40-A6C1-8C43-B336-DDD0E12B35CB}">
      <dsp:nvSpPr>
        <dsp:cNvPr id="0" name=""/>
        <dsp:cNvSpPr/>
      </dsp:nvSpPr>
      <dsp:spPr>
        <a:xfrm>
          <a:off x="341310" y="226500"/>
          <a:ext cx="2138245" cy="13577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>
              <a:solidFill>
                <a:srgbClr val="0D3E76"/>
              </a:solidFill>
            </a:rPr>
            <a:t>Apoiar o educador na realização de atividades pedagógicas</a:t>
          </a:r>
          <a:endParaRPr lang="en-US" sz="1500" kern="1200" dirty="0">
            <a:solidFill>
              <a:srgbClr val="0D3E76"/>
            </a:solidFill>
          </a:endParaRPr>
        </a:p>
      </dsp:txBody>
      <dsp:txXfrm>
        <a:off x="381078" y="266268"/>
        <a:ext cx="2058709" cy="1278249"/>
      </dsp:txXfrm>
    </dsp:sp>
    <dsp:sp modelId="{8B31E989-6AAF-DC43-8B44-40F7D9F0D73B}">
      <dsp:nvSpPr>
        <dsp:cNvPr id="0" name=""/>
        <dsp:cNvSpPr/>
      </dsp:nvSpPr>
      <dsp:spPr>
        <a:xfrm>
          <a:off x="2717139" y="796"/>
          <a:ext cx="2138245" cy="1357785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2F943-4B22-204C-B2B7-4BC5FF7923A2}">
      <dsp:nvSpPr>
        <dsp:cNvPr id="0" name=""/>
        <dsp:cNvSpPr/>
      </dsp:nvSpPr>
      <dsp:spPr>
        <a:xfrm>
          <a:off x="2954722" y="226500"/>
          <a:ext cx="2138245" cy="13577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>
              <a:solidFill>
                <a:srgbClr val="0D3E76"/>
              </a:solidFill>
            </a:rPr>
            <a:t>Vs</a:t>
          </a:r>
          <a:endParaRPr lang="en-US" sz="1500" kern="1200">
            <a:solidFill>
              <a:srgbClr val="0D3E76"/>
            </a:solidFill>
          </a:endParaRPr>
        </a:p>
      </dsp:txBody>
      <dsp:txXfrm>
        <a:off x="2994490" y="266268"/>
        <a:ext cx="2058709" cy="1278249"/>
      </dsp:txXfrm>
    </dsp:sp>
    <dsp:sp modelId="{2AC5143F-B209-544E-A0B9-4E94FA692E18}">
      <dsp:nvSpPr>
        <dsp:cNvPr id="0" name=""/>
        <dsp:cNvSpPr/>
      </dsp:nvSpPr>
      <dsp:spPr>
        <a:xfrm>
          <a:off x="5330550" y="796"/>
          <a:ext cx="2138245" cy="1357785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F7969-C61D-6F45-B3A0-DB9CE8123CCA}">
      <dsp:nvSpPr>
        <dsp:cNvPr id="0" name=""/>
        <dsp:cNvSpPr/>
      </dsp:nvSpPr>
      <dsp:spPr>
        <a:xfrm>
          <a:off x="5568133" y="226500"/>
          <a:ext cx="2138245" cy="13577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>
              <a:solidFill>
                <a:srgbClr val="0D3E76"/>
              </a:solidFill>
            </a:rPr>
            <a:t>Participar em pelo menos 95% das atividades pedagógicas planeadas pelo educador</a:t>
          </a:r>
          <a:endParaRPr lang="en-US" sz="1500" kern="1200" dirty="0">
            <a:solidFill>
              <a:srgbClr val="0D3E76"/>
            </a:solidFill>
          </a:endParaRPr>
        </a:p>
      </dsp:txBody>
      <dsp:txXfrm>
        <a:off x="5607901" y="266268"/>
        <a:ext cx="2058709" cy="127824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2F701-256A-7A45-AFCE-BF73EC587CFA}">
      <dsp:nvSpPr>
        <dsp:cNvPr id="0" name=""/>
        <dsp:cNvSpPr/>
      </dsp:nvSpPr>
      <dsp:spPr>
        <a:xfrm>
          <a:off x="0" y="85117"/>
          <a:ext cx="2134321" cy="1355294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858D40-A6C1-8C43-B336-DDD0E12B35CB}">
      <dsp:nvSpPr>
        <dsp:cNvPr id="0" name=""/>
        <dsp:cNvSpPr/>
      </dsp:nvSpPr>
      <dsp:spPr>
        <a:xfrm>
          <a:off x="237146" y="310406"/>
          <a:ext cx="2134321" cy="13552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 dirty="0">
              <a:solidFill>
                <a:srgbClr val="0D3E76"/>
              </a:solidFill>
            </a:rPr>
            <a:t>Garantir o bem‑estar e segurança das crianças</a:t>
          </a:r>
        </a:p>
      </dsp:txBody>
      <dsp:txXfrm>
        <a:off x="276841" y="350101"/>
        <a:ext cx="2054931" cy="1275904"/>
      </dsp:txXfrm>
    </dsp:sp>
    <dsp:sp modelId="{8B31E989-6AAF-DC43-8B44-40F7D9F0D73B}">
      <dsp:nvSpPr>
        <dsp:cNvPr id="0" name=""/>
        <dsp:cNvSpPr/>
      </dsp:nvSpPr>
      <dsp:spPr>
        <a:xfrm>
          <a:off x="2608614" y="85117"/>
          <a:ext cx="2134321" cy="1355294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2F943-4B22-204C-B2B7-4BC5FF7923A2}">
      <dsp:nvSpPr>
        <dsp:cNvPr id="0" name=""/>
        <dsp:cNvSpPr/>
      </dsp:nvSpPr>
      <dsp:spPr>
        <a:xfrm>
          <a:off x="2845761" y="310406"/>
          <a:ext cx="2134321" cy="13552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>
              <a:solidFill>
                <a:srgbClr val="0D3E76"/>
              </a:solidFill>
            </a:rPr>
            <a:t>Vs</a:t>
          </a:r>
          <a:endParaRPr lang="en-US" sz="1300" kern="1200">
            <a:solidFill>
              <a:srgbClr val="0D3E76"/>
            </a:solidFill>
          </a:endParaRPr>
        </a:p>
      </dsp:txBody>
      <dsp:txXfrm>
        <a:off x="2885456" y="350101"/>
        <a:ext cx="2054931" cy="1275904"/>
      </dsp:txXfrm>
    </dsp:sp>
    <dsp:sp modelId="{2AC5143F-B209-544E-A0B9-4E94FA692E18}">
      <dsp:nvSpPr>
        <dsp:cNvPr id="0" name=""/>
        <dsp:cNvSpPr/>
      </dsp:nvSpPr>
      <dsp:spPr>
        <a:xfrm>
          <a:off x="5217229" y="85117"/>
          <a:ext cx="2134321" cy="1355294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F7969-C61D-6F45-B3A0-DB9CE8123CCA}">
      <dsp:nvSpPr>
        <dsp:cNvPr id="0" name=""/>
        <dsp:cNvSpPr/>
      </dsp:nvSpPr>
      <dsp:spPr>
        <a:xfrm>
          <a:off x="5454376" y="310406"/>
          <a:ext cx="2134321" cy="13552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 dirty="0">
              <a:solidFill>
                <a:srgbClr val="0D3E76"/>
              </a:solidFill>
            </a:rPr>
            <a:t>Assegurar o acompanhamento das crianças em 95% das rotinas diárias (refeições, higiene, recreio), sem registo de incidentes</a:t>
          </a:r>
          <a:endParaRPr lang="en-US" sz="1300" kern="1200" dirty="0">
            <a:solidFill>
              <a:srgbClr val="0D3E76"/>
            </a:solidFill>
          </a:endParaRPr>
        </a:p>
      </dsp:txBody>
      <dsp:txXfrm>
        <a:off x="5494071" y="350101"/>
        <a:ext cx="2054931" cy="127590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49249-9926-472B-BC48-602C05CB4A3F}">
      <dsp:nvSpPr>
        <dsp:cNvPr id="0" name=""/>
        <dsp:cNvSpPr/>
      </dsp:nvSpPr>
      <dsp:spPr>
        <a:xfrm rot="16200000">
          <a:off x="-132554" y="134498"/>
          <a:ext cx="2177177" cy="1908179"/>
        </a:xfrm>
        <a:prstGeom prst="flowChartManualOperation">
          <a:avLst/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b="1" kern="1200" dirty="0"/>
            <a:t>Desempenho </a:t>
          </a:r>
          <a:br>
            <a:rPr lang="pt-PT" sz="1500" b="1" kern="1200" dirty="0"/>
          </a:br>
          <a:r>
            <a:rPr lang="pt-PT" sz="1500" b="1" kern="1200" dirty="0"/>
            <a:t>Muito Bom*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500" kern="1200" dirty="0"/>
            <a:t>Resultado final de 4 a 5 valores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500" kern="1200" dirty="0"/>
            <a:t>2 pontos</a:t>
          </a:r>
        </a:p>
      </dsp:txBody>
      <dsp:txXfrm rot="5400000">
        <a:off x="1945" y="435434"/>
        <a:ext cx="1908179" cy="1306307"/>
      </dsp:txXfrm>
    </dsp:sp>
    <dsp:sp modelId="{4EDA7334-D39C-4993-8AFF-C5E8AF97410D}">
      <dsp:nvSpPr>
        <dsp:cNvPr id="0" name=""/>
        <dsp:cNvSpPr/>
      </dsp:nvSpPr>
      <dsp:spPr>
        <a:xfrm rot="16200000">
          <a:off x="1918738" y="134498"/>
          <a:ext cx="2177177" cy="1908179"/>
        </a:xfrm>
        <a:prstGeom prst="flowChartManualOperation">
          <a:avLst/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b="1" kern="1200" dirty="0"/>
            <a:t>Desempenho Bom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500" kern="1200" dirty="0"/>
            <a:t>Resultado final de 3,500 e 3,999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500" kern="1200" dirty="0"/>
            <a:t>1,5 pontos</a:t>
          </a:r>
        </a:p>
      </dsp:txBody>
      <dsp:txXfrm rot="5400000">
        <a:off x="2053237" y="435434"/>
        <a:ext cx="1908179" cy="1306307"/>
      </dsp:txXfrm>
    </dsp:sp>
    <dsp:sp modelId="{2BF4AE83-D42B-4488-BA0D-51E19B367EBE}">
      <dsp:nvSpPr>
        <dsp:cNvPr id="0" name=""/>
        <dsp:cNvSpPr/>
      </dsp:nvSpPr>
      <dsp:spPr>
        <a:xfrm rot="16200000">
          <a:off x="3970030" y="134498"/>
          <a:ext cx="2177177" cy="1908179"/>
        </a:xfrm>
        <a:prstGeom prst="flowChartManualOperation">
          <a:avLst/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b="1" kern="1200" dirty="0"/>
            <a:t>Desempenho Regular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500" kern="1200" dirty="0"/>
            <a:t>Resultado final de 2 e 3,499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500" kern="1200" dirty="0"/>
            <a:t>1 ponto</a:t>
          </a:r>
        </a:p>
      </dsp:txBody>
      <dsp:txXfrm rot="5400000">
        <a:off x="4104529" y="435434"/>
        <a:ext cx="1908179" cy="1306307"/>
      </dsp:txXfrm>
    </dsp:sp>
    <dsp:sp modelId="{EC37CA85-51D6-D940-940C-C8107724BC91}">
      <dsp:nvSpPr>
        <dsp:cNvPr id="0" name=""/>
        <dsp:cNvSpPr/>
      </dsp:nvSpPr>
      <dsp:spPr>
        <a:xfrm rot="16200000">
          <a:off x="6021323" y="134498"/>
          <a:ext cx="2177177" cy="1908179"/>
        </a:xfrm>
        <a:prstGeom prst="flowChartManualOperation">
          <a:avLst/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b="1" kern="1200" dirty="0"/>
            <a:t>Desempenho Inadequado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500" kern="1200" dirty="0"/>
            <a:t>Resultado final de 1 e 1,999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500" kern="1200" dirty="0"/>
            <a:t>0 pontos</a:t>
          </a:r>
        </a:p>
      </dsp:txBody>
      <dsp:txXfrm rot="5400000">
        <a:off x="6155822" y="435434"/>
        <a:ext cx="1908179" cy="13063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2C9EE6-AFCC-4A25-9039-E9C1DF19DD5B}">
      <dsp:nvSpPr>
        <dsp:cNvPr id="0" name=""/>
        <dsp:cNvSpPr/>
      </dsp:nvSpPr>
      <dsp:spPr>
        <a:xfrm>
          <a:off x="0" y="30044"/>
          <a:ext cx="8175172" cy="10816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11D51F-B084-4A31-ADCD-47D6F1CFEE9C}">
      <dsp:nvSpPr>
        <dsp:cNvPr id="0" name=""/>
        <dsp:cNvSpPr/>
      </dsp:nvSpPr>
      <dsp:spPr>
        <a:xfrm>
          <a:off x="327188" y="273408"/>
          <a:ext cx="594889" cy="59488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978EBA-926C-4C31-B3DC-54F8860EE938}">
      <dsp:nvSpPr>
        <dsp:cNvPr id="0" name=""/>
        <dsp:cNvSpPr/>
      </dsp:nvSpPr>
      <dsp:spPr>
        <a:xfrm>
          <a:off x="1249266" y="30044"/>
          <a:ext cx="6925905" cy="1081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471" tIns="114471" rIns="114471" bIns="114471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Mínimo de 6 meses de vínculo de emprego público e correspondente serviço efetivo no ano anterior.</a:t>
          </a:r>
          <a:endParaRPr lang="en-US" sz="1800" kern="1200" dirty="0"/>
        </a:p>
      </dsp:txBody>
      <dsp:txXfrm>
        <a:off x="1249266" y="30044"/>
        <a:ext cx="6925905" cy="1081616"/>
      </dsp:txXfrm>
    </dsp:sp>
    <dsp:sp modelId="{D91EA403-E379-4474-8D89-B0908D588759}">
      <dsp:nvSpPr>
        <dsp:cNvPr id="0" name=""/>
        <dsp:cNvSpPr/>
      </dsp:nvSpPr>
      <dsp:spPr>
        <a:xfrm>
          <a:off x="0" y="1291930"/>
          <a:ext cx="8175172" cy="10816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7C2921-3345-4093-B75A-0A92A6DD0FCB}">
      <dsp:nvSpPr>
        <dsp:cNvPr id="0" name=""/>
        <dsp:cNvSpPr/>
      </dsp:nvSpPr>
      <dsp:spPr>
        <a:xfrm>
          <a:off x="327188" y="1535294"/>
          <a:ext cx="594889" cy="59488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D05F93-5DC5-4FD7-BBBB-7042D9A3EF8B}">
      <dsp:nvSpPr>
        <dsp:cNvPr id="0" name=""/>
        <dsp:cNvSpPr/>
      </dsp:nvSpPr>
      <dsp:spPr>
        <a:xfrm>
          <a:off x="1249266" y="1291930"/>
          <a:ext cx="6925905" cy="1081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471" tIns="114471" rIns="114471" bIns="114471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Mínimo de 6 meses de contacto funcional com o respetivo avaliador ou em situação funcional que permita por decisão favorável do conselho coordenador da avaliação, a realização de avaliação.</a:t>
          </a:r>
          <a:endParaRPr lang="en-US" sz="1800" kern="1200" dirty="0"/>
        </a:p>
      </dsp:txBody>
      <dsp:txXfrm>
        <a:off x="1249266" y="1291930"/>
        <a:ext cx="6925905" cy="10816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58370A-9C07-8B44-A7AE-0E9320D0EEDF}">
      <dsp:nvSpPr>
        <dsp:cNvPr id="0" name=""/>
        <dsp:cNvSpPr/>
      </dsp:nvSpPr>
      <dsp:spPr>
        <a:xfrm>
          <a:off x="0" y="5094"/>
          <a:ext cx="8175172" cy="1141920"/>
        </a:xfrm>
        <a:prstGeom prst="roundRect">
          <a:avLst/>
        </a:prstGeom>
        <a:solidFill>
          <a:srgbClr val="007ABC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Traduz o conjunto de conhecimentos, capacidades de ação e comportamentos necessários para o desempenho eficiente e eficaz, adequado ao exercício de funções por dirigente ou trabalhador.</a:t>
          </a:r>
          <a:endParaRPr lang="en-US" sz="1800" kern="1200" dirty="0"/>
        </a:p>
      </dsp:txBody>
      <dsp:txXfrm>
        <a:off x="55744" y="60838"/>
        <a:ext cx="8063684" cy="1030432"/>
      </dsp:txXfrm>
    </dsp:sp>
    <dsp:sp modelId="{13124669-B955-AE43-9BDF-1A2BAFF47467}">
      <dsp:nvSpPr>
        <dsp:cNvPr id="0" name=""/>
        <dsp:cNvSpPr/>
      </dsp:nvSpPr>
      <dsp:spPr>
        <a:xfrm>
          <a:off x="0" y="1147014"/>
          <a:ext cx="8175172" cy="16730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9562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800" kern="1200" dirty="0">
              <a:solidFill>
                <a:srgbClr val="0D3E76"/>
              </a:solidFill>
            </a:rPr>
            <a:t>Escolhidas mediante acordo entre avaliador e avaliado de entre as competências e os comportamentos associados definidas e listadas em perfis específicos;</a:t>
          </a:r>
          <a:endParaRPr lang="en-US" sz="1800" kern="1200" dirty="0">
            <a:solidFill>
              <a:srgbClr val="0D3E76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800" kern="1200" dirty="0">
              <a:solidFill>
                <a:srgbClr val="0D3E76"/>
              </a:solidFill>
            </a:rPr>
            <a:t>Mínimo de 5 e máximo de 8 competências;</a:t>
          </a:r>
          <a:endParaRPr lang="en-US" sz="1800" kern="1200" dirty="0">
            <a:solidFill>
              <a:srgbClr val="0D3E76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800" kern="1200" dirty="0">
              <a:solidFill>
                <a:srgbClr val="0D3E76"/>
              </a:solidFill>
            </a:rPr>
            <a:t>2 competências são definidas pelo dirigente máximo do serviço (delegado escolar), ouvido o conselho coordenador da avaliação.</a:t>
          </a:r>
          <a:endParaRPr lang="en-US" sz="1800" kern="1200" dirty="0">
            <a:solidFill>
              <a:srgbClr val="0D3E76"/>
            </a:solidFill>
          </a:endParaRPr>
        </a:p>
      </dsp:txBody>
      <dsp:txXfrm>
        <a:off x="0" y="1147014"/>
        <a:ext cx="8175172" cy="16730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B89C22-6688-B040-A0BB-2396558A3AD5}">
      <dsp:nvSpPr>
        <dsp:cNvPr id="0" name=""/>
        <dsp:cNvSpPr/>
      </dsp:nvSpPr>
      <dsp:spPr>
        <a:xfrm>
          <a:off x="0" y="30172"/>
          <a:ext cx="8327573" cy="804960"/>
        </a:xfrm>
        <a:prstGeom prst="roundRect">
          <a:avLst/>
        </a:prstGeom>
        <a:solidFill>
          <a:srgbClr val="007ABC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/>
            <a:t>Em casos excecionais, a avaliação dos desempenhos pode incidir apenas sobre o parâmetro ‘Competências’, mediante decisão fundamentada do dirigente máximo do serviço, ouvido o conselho coordenador da avaliação.</a:t>
          </a:r>
          <a:endParaRPr lang="en-US" sz="1400" kern="1200" dirty="0"/>
        </a:p>
      </dsp:txBody>
      <dsp:txXfrm>
        <a:off x="39295" y="69467"/>
        <a:ext cx="8248983" cy="726370"/>
      </dsp:txXfrm>
    </dsp:sp>
    <dsp:sp modelId="{E35097A4-3528-BF45-B9BE-CE38880E0660}">
      <dsp:nvSpPr>
        <dsp:cNvPr id="0" name=""/>
        <dsp:cNvSpPr/>
      </dsp:nvSpPr>
      <dsp:spPr>
        <a:xfrm>
          <a:off x="0" y="958972"/>
          <a:ext cx="8327573" cy="804960"/>
        </a:xfrm>
        <a:prstGeom prst="roundRect">
          <a:avLst/>
        </a:prstGeom>
        <a:solidFill>
          <a:schemeClr val="bg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/>
            <a:t>Requisitos cumulativos:</a:t>
          </a:r>
          <a:endParaRPr lang="en-US" sz="1400" kern="1200"/>
        </a:p>
      </dsp:txBody>
      <dsp:txXfrm>
        <a:off x="39295" y="998267"/>
        <a:ext cx="8248983" cy="726370"/>
      </dsp:txXfrm>
    </dsp:sp>
    <dsp:sp modelId="{82870EC9-0218-D046-AE60-AF11CE5A5BA2}">
      <dsp:nvSpPr>
        <dsp:cNvPr id="0" name=""/>
        <dsp:cNvSpPr/>
      </dsp:nvSpPr>
      <dsp:spPr>
        <a:xfrm>
          <a:off x="0" y="1763932"/>
          <a:ext cx="8327573" cy="867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400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400" kern="1200" dirty="0">
              <a:solidFill>
                <a:srgbClr val="0D3E76"/>
              </a:solidFill>
            </a:rPr>
            <a:t>Carreiras de graus de complexidade 1 (ex. assistentes operacionais) e 2 (ex. técnicos de apoio à infância ou assistentes técnicos); </a:t>
          </a:r>
          <a:endParaRPr lang="en-US" sz="1400" kern="1200" dirty="0">
            <a:solidFill>
              <a:srgbClr val="0D3E7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400" kern="1200" dirty="0">
              <a:solidFill>
                <a:srgbClr val="0D3E76"/>
              </a:solidFill>
            </a:rPr>
            <a:t>Atividades ou tarefas caracterizadas maioritariamente como de rotina, com carácter de permanência, padronizadas e executivas.</a:t>
          </a:r>
          <a:endParaRPr lang="en-US" sz="1400" kern="1200" dirty="0">
            <a:solidFill>
              <a:srgbClr val="0D3E76"/>
            </a:solidFill>
          </a:endParaRPr>
        </a:p>
      </dsp:txBody>
      <dsp:txXfrm>
        <a:off x="0" y="1763932"/>
        <a:ext cx="8327573" cy="867847"/>
      </dsp:txXfrm>
    </dsp:sp>
    <dsp:sp modelId="{B7BFB248-D70E-204B-920C-11D5931F169D}">
      <dsp:nvSpPr>
        <dsp:cNvPr id="0" name=""/>
        <dsp:cNvSpPr/>
      </dsp:nvSpPr>
      <dsp:spPr>
        <a:xfrm>
          <a:off x="0" y="2631780"/>
          <a:ext cx="8327573" cy="804960"/>
        </a:xfrm>
        <a:prstGeom prst="roundRect">
          <a:avLst/>
        </a:prstGeom>
        <a:solidFill>
          <a:schemeClr val="bg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/>
            <a:t>Diferenças face à avaliação com objetivos:</a:t>
          </a:r>
          <a:endParaRPr lang="en-US" sz="1400" kern="1200" dirty="0"/>
        </a:p>
      </dsp:txBody>
      <dsp:txXfrm>
        <a:off x="39295" y="2671075"/>
        <a:ext cx="8248983" cy="726370"/>
      </dsp:txXfrm>
    </dsp:sp>
    <dsp:sp modelId="{829A7095-1132-B44C-B21E-CE102315F8BE}">
      <dsp:nvSpPr>
        <dsp:cNvPr id="0" name=""/>
        <dsp:cNvSpPr/>
      </dsp:nvSpPr>
      <dsp:spPr>
        <a:xfrm>
          <a:off x="0" y="3436740"/>
          <a:ext cx="8327573" cy="1157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400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400" kern="1200" dirty="0">
              <a:solidFill>
                <a:srgbClr val="0D3E76"/>
              </a:solidFill>
            </a:rPr>
            <a:t>Mínimo de 8 competências;</a:t>
          </a:r>
          <a:endParaRPr lang="en-US" sz="1400" kern="1200" dirty="0">
            <a:solidFill>
              <a:srgbClr val="0D3E7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400" kern="1200" dirty="0">
              <a:solidFill>
                <a:srgbClr val="0D3E76"/>
              </a:solidFill>
            </a:rPr>
            <a:t>Deverá incluir a competência ‘capacidade de realização e orientação para os resultados’;</a:t>
          </a:r>
          <a:endParaRPr lang="en-US" sz="1400" kern="1200" dirty="0">
            <a:solidFill>
              <a:srgbClr val="0D3E7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400" kern="1200" dirty="0">
              <a:solidFill>
                <a:srgbClr val="0D3E76"/>
              </a:solidFill>
            </a:rPr>
            <a:t>A cada competência pode ser atribuída ponderação diversa;</a:t>
          </a:r>
          <a:endParaRPr lang="en-US" sz="1400" kern="1200" dirty="0">
            <a:solidFill>
              <a:srgbClr val="0D3E7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400" kern="1200" dirty="0">
              <a:solidFill>
                <a:srgbClr val="0D3E76"/>
              </a:solidFill>
            </a:rPr>
            <a:t>O avaliador deve ter em conta contributos de colegas e utilizadores devendo registá-los no processo de avaliação.</a:t>
          </a:r>
          <a:endParaRPr lang="en-US" sz="1400" kern="1200" dirty="0">
            <a:solidFill>
              <a:srgbClr val="0D3E76"/>
            </a:solidFill>
          </a:endParaRPr>
        </a:p>
      </dsp:txBody>
      <dsp:txXfrm>
        <a:off x="0" y="3436740"/>
        <a:ext cx="8327573" cy="11571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5744D-8B2F-E740-AE3A-0C903006EF18}">
      <dsp:nvSpPr>
        <dsp:cNvPr id="0" name=""/>
        <dsp:cNvSpPr/>
      </dsp:nvSpPr>
      <dsp:spPr>
        <a:xfrm>
          <a:off x="0" y="9901"/>
          <a:ext cx="8007338" cy="417690"/>
        </a:xfrm>
        <a:prstGeom prst="roundRect">
          <a:avLst/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b="1" i="1" kern="1200" dirty="0"/>
            <a:t>Competências Transversais Funcionais</a:t>
          </a:r>
          <a:endParaRPr lang="en-US" sz="1700" kern="1200" dirty="0"/>
        </a:p>
      </dsp:txBody>
      <dsp:txXfrm>
        <a:off x="20390" y="30291"/>
        <a:ext cx="7966558" cy="376910"/>
      </dsp:txXfrm>
    </dsp:sp>
    <dsp:sp modelId="{AB11D4AB-593D-3147-B8DF-22B457C212EC}">
      <dsp:nvSpPr>
        <dsp:cNvPr id="0" name=""/>
        <dsp:cNvSpPr/>
      </dsp:nvSpPr>
      <dsp:spPr>
        <a:xfrm>
          <a:off x="0" y="427592"/>
          <a:ext cx="8007338" cy="26744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233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 dirty="0">
              <a:solidFill>
                <a:srgbClr val="0D3E76"/>
              </a:solidFill>
            </a:rPr>
            <a:t>Comunicação</a:t>
          </a:r>
          <a:endParaRPr lang="en-US" sz="1300" kern="1200" dirty="0">
            <a:solidFill>
              <a:srgbClr val="0D3E76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 dirty="0">
              <a:solidFill>
                <a:srgbClr val="0D3E76"/>
              </a:solidFill>
            </a:rPr>
            <a:t>Coordenação de Equipas</a:t>
          </a:r>
          <a:endParaRPr lang="en-US" sz="1300" kern="1200" dirty="0">
            <a:solidFill>
              <a:srgbClr val="0D3E76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 dirty="0">
              <a:solidFill>
                <a:srgbClr val="0D3E76"/>
              </a:solidFill>
            </a:rPr>
            <a:t>Iniciativa</a:t>
          </a:r>
          <a:endParaRPr lang="en-US" sz="1300" kern="1200" dirty="0">
            <a:solidFill>
              <a:srgbClr val="0D3E76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 dirty="0">
              <a:solidFill>
                <a:srgbClr val="0D3E76"/>
              </a:solidFill>
            </a:rPr>
            <a:t>Inteligência Emocional</a:t>
          </a:r>
          <a:endParaRPr lang="en-US" sz="1300" kern="1200" dirty="0">
            <a:solidFill>
              <a:srgbClr val="0D3E76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 dirty="0">
              <a:solidFill>
                <a:srgbClr val="0D3E76"/>
              </a:solidFill>
            </a:rPr>
            <a:t>Organização, Planeamento e Gestão de Projeto</a:t>
          </a:r>
          <a:endParaRPr lang="en-US" sz="1300" kern="1200" dirty="0">
            <a:solidFill>
              <a:srgbClr val="0D3E76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 dirty="0">
              <a:solidFill>
                <a:srgbClr val="0D3E76"/>
              </a:solidFill>
            </a:rPr>
            <a:t>Orientação para a Participação</a:t>
          </a:r>
          <a:endParaRPr lang="en-US" sz="1300" kern="1200" dirty="0">
            <a:solidFill>
              <a:srgbClr val="0D3E76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 dirty="0">
              <a:solidFill>
                <a:srgbClr val="0D3E76"/>
              </a:solidFill>
            </a:rPr>
            <a:t>Orientação para a Segurança</a:t>
          </a:r>
          <a:endParaRPr lang="en-US" sz="1300" kern="1200" dirty="0">
            <a:solidFill>
              <a:srgbClr val="0D3E76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 dirty="0">
              <a:solidFill>
                <a:srgbClr val="0D3E76"/>
              </a:solidFill>
            </a:rPr>
            <a:t>Orientação para a Inclusão</a:t>
          </a:r>
          <a:endParaRPr lang="en-US" sz="1300" kern="1200" dirty="0">
            <a:solidFill>
              <a:srgbClr val="0D3E76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 dirty="0">
              <a:solidFill>
                <a:srgbClr val="0D3E76"/>
              </a:solidFill>
            </a:rPr>
            <a:t>Análise Crítica e Resolução de Problemas</a:t>
          </a:r>
          <a:endParaRPr lang="en-US" sz="1300" kern="1200" dirty="0">
            <a:solidFill>
              <a:srgbClr val="0D3E76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>
              <a:solidFill>
                <a:srgbClr val="0D3E76"/>
              </a:solidFill>
            </a:rPr>
            <a:t>Tomada de Decisão</a:t>
          </a:r>
          <a:endParaRPr lang="en-US" sz="1300" kern="1200">
            <a:solidFill>
              <a:srgbClr val="0D3E76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>
              <a:solidFill>
                <a:srgbClr val="0D3E76"/>
              </a:solidFill>
            </a:rPr>
            <a:t>Gestão do Conhecimento</a:t>
          </a:r>
          <a:endParaRPr lang="en-US" sz="1300" kern="1200">
            <a:solidFill>
              <a:srgbClr val="0D3E76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300" i="1" kern="1200" dirty="0">
              <a:solidFill>
                <a:srgbClr val="0D3E76"/>
              </a:solidFill>
            </a:rPr>
            <a:t>Negociação e Influência</a:t>
          </a:r>
          <a:endParaRPr lang="en-US" sz="1300" kern="1200" dirty="0">
            <a:solidFill>
              <a:srgbClr val="0D3E76"/>
            </a:solidFill>
          </a:endParaRPr>
        </a:p>
      </dsp:txBody>
      <dsp:txXfrm>
        <a:off x="0" y="427592"/>
        <a:ext cx="8007338" cy="26744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5744D-8B2F-E740-AE3A-0C903006EF18}">
      <dsp:nvSpPr>
        <dsp:cNvPr id="0" name=""/>
        <dsp:cNvSpPr/>
      </dsp:nvSpPr>
      <dsp:spPr>
        <a:xfrm>
          <a:off x="0" y="717"/>
          <a:ext cx="8007338" cy="325396"/>
        </a:xfrm>
        <a:prstGeom prst="roundRect">
          <a:avLst/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b="1" i="1" kern="1200" dirty="0"/>
            <a:t>Competências Transversais Nucleares</a:t>
          </a:r>
          <a:endParaRPr lang="en-US" sz="1400" kern="1200" dirty="0"/>
        </a:p>
      </dsp:txBody>
      <dsp:txXfrm>
        <a:off x="15885" y="16602"/>
        <a:ext cx="7975568" cy="293626"/>
      </dsp:txXfrm>
    </dsp:sp>
    <dsp:sp modelId="{AB11D4AB-593D-3147-B8DF-22B457C212EC}">
      <dsp:nvSpPr>
        <dsp:cNvPr id="0" name=""/>
        <dsp:cNvSpPr/>
      </dsp:nvSpPr>
      <dsp:spPr>
        <a:xfrm>
          <a:off x="0" y="326114"/>
          <a:ext cx="8007338" cy="913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233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pt-PT" sz="1400" i="1" kern="1200" dirty="0">
              <a:solidFill>
                <a:srgbClr val="0D3E76"/>
              </a:solidFill>
            </a:rPr>
            <a:t>Orientação para o Serviço Público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400" i="1" kern="1200" dirty="0">
              <a:solidFill>
                <a:srgbClr val="0D3E76"/>
              </a:solidFill>
            </a:rPr>
            <a:t>Orientação para a Colaboração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400" i="1" kern="1200" dirty="0">
              <a:solidFill>
                <a:srgbClr val="0D3E76"/>
              </a:solidFill>
            </a:rPr>
            <a:t>Orientação para os Resultados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400" i="1" kern="1200">
              <a:solidFill>
                <a:srgbClr val="0D3E76"/>
              </a:solidFill>
            </a:rPr>
            <a:t>Orientação para a Mudança e Inovação</a:t>
          </a:r>
          <a:endParaRPr lang="pt-PT" sz="1400" i="1" kern="1200" dirty="0">
            <a:solidFill>
              <a:srgbClr val="0D3E76"/>
            </a:solidFill>
          </a:endParaRPr>
        </a:p>
      </dsp:txBody>
      <dsp:txXfrm>
        <a:off x="0" y="326114"/>
        <a:ext cx="8007338" cy="9131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15F5FF-E2FA-AC40-8729-8AB409AE4A70}">
      <dsp:nvSpPr>
        <dsp:cNvPr id="0" name=""/>
        <dsp:cNvSpPr/>
      </dsp:nvSpPr>
      <dsp:spPr>
        <a:xfrm>
          <a:off x="0" y="381052"/>
          <a:ext cx="8293262" cy="1216800"/>
        </a:xfrm>
        <a:prstGeom prst="roundRect">
          <a:avLst/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São metas devidamente mensuráveis, relacionados com o desenvolvimento de uma atividade específica, desempenhada por um funcionário ou por uma equipa num determinado período de tempo.</a:t>
          </a:r>
          <a:endParaRPr lang="en-US" sz="1800" kern="1200" dirty="0"/>
        </a:p>
      </dsp:txBody>
      <dsp:txXfrm>
        <a:off x="59399" y="440451"/>
        <a:ext cx="8174464" cy="1098002"/>
      </dsp:txXfrm>
    </dsp:sp>
    <dsp:sp modelId="{90DF7227-2062-204F-93CD-364820E50C06}">
      <dsp:nvSpPr>
        <dsp:cNvPr id="0" name=""/>
        <dsp:cNvSpPr/>
      </dsp:nvSpPr>
      <dsp:spPr>
        <a:xfrm>
          <a:off x="0" y="1597852"/>
          <a:ext cx="8293262" cy="124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311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800" kern="1200" dirty="0">
              <a:solidFill>
                <a:srgbClr val="0D3E76"/>
              </a:solidFill>
            </a:rPr>
            <a:t>Os objetivos devem estar ligados às funções do trabalhador</a:t>
          </a:r>
          <a:endParaRPr lang="en-US" sz="1800" kern="1200" dirty="0">
            <a:solidFill>
              <a:srgbClr val="0D3E76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800" kern="1200" dirty="0">
              <a:solidFill>
                <a:srgbClr val="0D3E76"/>
              </a:solidFill>
            </a:rPr>
            <a:t>Devem ser claros, mensuráveis e verificáveis</a:t>
          </a:r>
          <a:endParaRPr lang="en-US" sz="1800" kern="1200" dirty="0">
            <a:solidFill>
              <a:srgbClr val="0D3E76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800" kern="1200" dirty="0">
              <a:solidFill>
                <a:srgbClr val="0D3E76"/>
              </a:solidFill>
            </a:rPr>
            <a:t>Devem permitir avaliar resultados concretos</a:t>
          </a:r>
          <a:endParaRPr lang="en-US" sz="1800" kern="1200" dirty="0">
            <a:solidFill>
              <a:srgbClr val="0D3E76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PT" sz="1800" kern="1200" dirty="0">
              <a:solidFill>
                <a:srgbClr val="0D3E76"/>
              </a:solidFill>
            </a:rPr>
            <a:t>Estrutura recomendada: verbo + resultado esperado + indicador</a:t>
          </a:r>
          <a:endParaRPr lang="en-US" sz="1800" kern="1200" dirty="0">
            <a:solidFill>
              <a:srgbClr val="0D3E76"/>
            </a:solidFill>
          </a:endParaRPr>
        </a:p>
      </dsp:txBody>
      <dsp:txXfrm>
        <a:off x="0" y="1597852"/>
        <a:ext cx="8293262" cy="124458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2F701-256A-7A45-AFCE-BF73EC587CFA}">
      <dsp:nvSpPr>
        <dsp:cNvPr id="0" name=""/>
        <dsp:cNvSpPr/>
      </dsp:nvSpPr>
      <dsp:spPr>
        <a:xfrm>
          <a:off x="325729" y="1305"/>
          <a:ext cx="2116044" cy="1343688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858D40-A6C1-8C43-B336-DDD0E12B35CB}">
      <dsp:nvSpPr>
        <dsp:cNvPr id="0" name=""/>
        <dsp:cNvSpPr/>
      </dsp:nvSpPr>
      <dsp:spPr>
        <a:xfrm>
          <a:off x="560845" y="224666"/>
          <a:ext cx="2116044" cy="1343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>
              <a:solidFill>
                <a:srgbClr val="0D3E76"/>
              </a:solidFill>
            </a:rPr>
            <a:t>Manter a escola limpa.</a:t>
          </a:r>
          <a:endParaRPr lang="en-US" sz="1400" kern="1200" dirty="0">
            <a:solidFill>
              <a:srgbClr val="0D3E76"/>
            </a:solidFill>
          </a:endParaRPr>
        </a:p>
      </dsp:txBody>
      <dsp:txXfrm>
        <a:off x="600200" y="264021"/>
        <a:ext cx="2037334" cy="1264978"/>
      </dsp:txXfrm>
    </dsp:sp>
    <dsp:sp modelId="{8B31E989-6AAF-DC43-8B44-40F7D9F0D73B}">
      <dsp:nvSpPr>
        <dsp:cNvPr id="0" name=""/>
        <dsp:cNvSpPr/>
      </dsp:nvSpPr>
      <dsp:spPr>
        <a:xfrm>
          <a:off x="2912005" y="1305"/>
          <a:ext cx="2116044" cy="1343688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2F943-4B22-204C-B2B7-4BC5FF7923A2}">
      <dsp:nvSpPr>
        <dsp:cNvPr id="0" name=""/>
        <dsp:cNvSpPr/>
      </dsp:nvSpPr>
      <dsp:spPr>
        <a:xfrm>
          <a:off x="3147121" y="224666"/>
          <a:ext cx="2116044" cy="1343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>
              <a:solidFill>
                <a:srgbClr val="0D3E76"/>
              </a:solidFill>
            </a:rPr>
            <a:t>Vs</a:t>
          </a:r>
          <a:endParaRPr lang="en-US" sz="1400" kern="1200">
            <a:solidFill>
              <a:srgbClr val="0D3E76"/>
            </a:solidFill>
          </a:endParaRPr>
        </a:p>
      </dsp:txBody>
      <dsp:txXfrm>
        <a:off x="3186476" y="264021"/>
        <a:ext cx="2037334" cy="1264978"/>
      </dsp:txXfrm>
    </dsp:sp>
    <dsp:sp modelId="{2AC5143F-B209-544E-A0B9-4E94FA692E18}">
      <dsp:nvSpPr>
        <dsp:cNvPr id="0" name=""/>
        <dsp:cNvSpPr/>
      </dsp:nvSpPr>
      <dsp:spPr>
        <a:xfrm>
          <a:off x="5498282" y="1305"/>
          <a:ext cx="2116044" cy="1343688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F7969-C61D-6F45-B3A0-DB9CE8123CCA}">
      <dsp:nvSpPr>
        <dsp:cNvPr id="0" name=""/>
        <dsp:cNvSpPr/>
      </dsp:nvSpPr>
      <dsp:spPr>
        <a:xfrm>
          <a:off x="5733398" y="224666"/>
          <a:ext cx="2116044" cy="1343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>
              <a:solidFill>
                <a:srgbClr val="0D3E76"/>
              </a:solidFill>
            </a:rPr>
            <a:t>Cumprir pelo menos 95% do plano semanal de limpeza das salas e espaços comuns, sem registo de reclamações.</a:t>
          </a:r>
          <a:endParaRPr lang="en-US" sz="1400" kern="1200" dirty="0">
            <a:solidFill>
              <a:srgbClr val="0D3E76"/>
            </a:solidFill>
          </a:endParaRPr>
        </a:p>
      </dsp:txBody>
      <dsp:txXfrm>
        <a:off x="5772753" y="264021"/>
        <a:ext cx="2037334" cy="12649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2F701-256A-7A45-AFCE-BF73EC587CFA}">
      <dsp:nvSpPr>
        <dsp:cNvPr id="0" name=""/>
        <dsp:cNvSpPr/>
      </dsp:nvSpPr>
      <dsp:spPr>
        <a:xfrm>
          <a:off x="325729" y="1305"/>
          <a:ext cx="2116044" cy="1343688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858D40-A6C1-8C43-B336-DDD0E12B35CB}">
      <dsp:nvSpPr>
        <dsp:cNvPr id="0" name=""/>
        <dsp:cNvSpPr/>
      </dsp:nvSpPr>
      <dsp:spPr>
        <a:xfrm>
          <a:off x="560845" y="224666"/>
          <a:ext cx="2116044" cy="1343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>
              <a:solidFill>
                <a:srgbClr val="0D3E76"/>
              </a:solidFill>
            </a:rPr>
            <a:t>Ajudar os alunos</a:t>
          </a:r>
        </a:p>
      </dsp:txBody>
      <dsp:txXfrm>
        <a:off x="600200" y="264021"/>
        <a:ext cx="2037334" cy="1264978"/>
      </dsp:txXfrm>
    </dsp:sp>
    <dsp:sp modelId="{8B31E989-6AAF-DC43-8B44-40F7D9F0D73B}">
      <dsp:nvSpPr>
        <dsp:cNvPr id="0" name=""/>
        <dsp:cNvSpPr/>
      </dsp:nvSpPr>
      <dsp:spPr>
        <a:xfrm>
          <a:off x="2912005" y="1305"/>
          <a:ext cx="2116044" cy="1343688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2F943-4B22-204C-B2B7-4BC5FF7923A2}">
      <dsp:nvSpPr>
        <dsp:cNvPr id="0" name=""/>
        <dsp:cNvSpPr/>
      </dsp:nvSpPr>
      <dsp:spPr>
        <a:xfrm>
          <a:off x="3147121" y="224666"/>
          <a:ext cx="2116044" cy="1343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>
              <a:solidFill>
                <a:srgbClr val="0D3E76"/>
              </a:solidFill>
            </a:rPr>
            <a:t>Vs</a:t>
          </a:r>
          <a:endParaRPr lang="en-US" sz="1600" kern="1200">
            <a:solidFill>
              <a:srgbClr val="0D3E76"/>
            </a:solidFill>
          </a:endParaRPr>
        </a:p>
      </dsp:txBody>
      <dsp:txXfrm>
        <a:off x="3186476" y="264021"/>
        <a:ext cx="2037334" cy="1264978"/>
      </dsp:txXfrm>
    </dsp:sp>
    <dsp:sp modelId="{2AC5143F-B209-544E-A0B9-4E94FA692E18}">
      <dsp:nvSpPr>
        <dsp:cNvPr id="0" name=""/>
        <dsp:cNvSpPr/>
      </dsp:nvSpPr>
      <dsp:spPr>
        <a:xfrm>
          <a:off x="5498282" y="1305"/>
          <a:ext cx="2116044" cy="1343688"/>
        </a:xfrm>
        <a:prstGeom prst="roundRect">
          <a:avLst>
            <a:gd name="adj" fmla="val 10000"/>
          </a:avLst>
        </a:prstGeom>
        <a:solidFill>
          <a:srgbClr val="016CB8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F7969-C61D-6F45-B3A0-DB9CE8123CCA}">
      <dsp:nvSpPr>
        <dsp:cNvPr id="0" name=""/>
        <dsp:cNvSpPr/>
      </dsp:nvSpPr>
      <dsp:spPr>
        <a:xfrm>
          <a:off x="5733398" y="224666"/>
          <a:ext cx="2116044" cy="1343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>
              <a:solidFill>
                <a:srgbClr val="0D3E76"/>
              </a:solidFill>
            </a:rPr>
            <a:t>Garantir vigilância em 100% dos períodos de recreio atribuídos, sem mais que 1 incidente por ano</a:t>
          </a:r>
          <a:endParaRPr lang="en-US" sz="1600" kern="1200" dirty="0">
            <a:solidFill>
              <a:srgbClr val="0D3E76"/>
            </a:solidFill>
          </a:endParaRPr>
        </a:p>
      </dsp:txBody>
      <dsp:txXfrm>
        <a:off x="5772753" y="264021"/>
        <a:ext cx="2037334" cy="1264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617CE-976F-A54F-A264-07329E70D00F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D4B90-9048-F84B-9ADB-BA430E9E319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0605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C86DA5-2F21-4387-B8A3-FF59766AC5EF}" type="slidenum">
              <a:rPr lang="pt-PT" smtClean="0"/>
              <a:t>31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9880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C86DA5-2F21-4387-B8A3-FF59766AC5EF}" type="slidenum">
              <a:rPr lang="pt-PT" smtClean="0"/>
              <a:t>32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0123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B560B-9866-421F-9299-4CC91CF0A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D7449D25-7DB8-81CE-F325-A8398BA905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EA770603-EEFF-AB28-BB57-3CC001D76A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6C2F701-5D0D-E8F4-AD35-CCA124CF7F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C86DA5-2F21-4387-B8A3-FF59766AC5EF}" type="slidenum">
              <a:rPr lang="pt-PT" smtClean="0"/>
              <a:t>33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9321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69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8744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9054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520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2089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018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232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2013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254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648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690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EF22D8-B1F7-B945-AAD3-FFCC60DA3D64}" type="datetimeFigureOut">
              <a:rPr lang="pt-PT" smtClean="0"/>
              <a:t>06/03/2026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00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1.xml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12" Type="http://schemas.microsoft.com/office/2007/relationships/diagramDrawing" Target="../diagrams/drawing1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11" Type="http://schemas.openxmlformats.org/officeDocument/2006/relationships/diagramColors" Target="../diagrams/colors11.xml"/><Relationship Id="rId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11.xml"/><Relationship Id="rId4" Type="http://schemas.openxmlformats.org/officeDocument/2006/relationships/diagramLayout" Target="../diagrams/layout10.xml"/><Relationship Id="rId9" Type="http://schemas.openxmlformats.org/officeDocument/2006/relationships/diagramLayout" Target="../diagrams/layout1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7F7ABD-8256-4015-FF8B-C8C2DC524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AEB07-2DF8-7A12-7EF3-8895F33544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984287"/>
            <a:ext cx="7772400" cy="1763965"/>
          </a:xfrm>
        </p:spPr>
        <p:txBody>
          <a:bodyPr>
            <a:normAutofit/>
          </a:bodyPr>
          <a:lstStyle/>
          <a:p>
            <a:r>
              <a:rPr lang="pt-PT" sz="3100" dirty="0">
                <a:solidFill>
                  <a:srgbClr val="0D3E76"/>
                </a:solidFill>
              </a:rPr>
              <a:t>SIADAP-RAM</a:t>
            </a:r>
            <a:br>
              <a:rPr lang="pt-PT" sz="3100" dirty="0">
                <a:solidFill>
                  <a:srgbClr val="0D3E76"/>
                </a:solidFill>
              </a:rPr>
            </a:br>
            <a:r>
              <a:rPr lang="pt-PT" sz="2200" dirty="0">
                <a:solidFill>
                  <a:srgbClr val="0D3E76"/>
                </a:solidFill>
              </a:rPr>
              <a:t>Sistema Integrado de Avaliação de Desempenho dos Trabalhadores da Administração Pública da Região Autónoma da Madeira nas EB1/PE</a:t>
            </a:r>
            <a:br>
              <a:rPr lang="pt-PT" sz="3100" dirty="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PT" sz="1800" dirty="0">
              <a:solidFill>
                <a:srgbClr val="0D3E76"/>
              </a:solidFill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0A1F27D-FE16-5EA5-0774-0F2D3BC84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6075D24D-42D6-5469-5D3F-81E4B3405A07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362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3123E1-5467-31D6-7B64-903B2E37E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78F089F-78DD-58FC-D6B7-32DB0C02C83B}"/>
              </a:ext>
            </a:extLst>
          </p:cNvPr>
          <p:cNvSpPr txBox="1"/>
          <p:nvPr/>
        </p:nvSpPr>
        <p:spPr>
          <a:xfrm>
            <a:off x="515125" y="1153572"/>
            <a:ext cx="24003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Fases do processo</a:t>
            </a: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E920C39-25EA-4912-DE50-9B64A40EC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2" name="Rectangle 8">
            <a:extLst>
              <a:ext uri="{FF2B5EF4-FFF2-40B4-BE49-F238E27FC236}">
                <a16:creationId xmlns:a16="http://schemas.microsoft.com/office/drawing/2014/main" id="{F68E8136-8375-82C4-FE1D-2F9A484C6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1200" y="1"/>
            <a:ext cx="5126932" cy="5912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b="1" dirty="0">
                <a:solidFill>
                  <a:srgbClr val="0D3E76"/>
                </a:solidFill>
              </a:rPr>
              <a:t>Pós-Homologação: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3E76"/>
                </a:solidFill>
              </a:rPr>
              <a:t>5 </a:t>
            </a:r>
            <a:r>
              <a:rPr lang="en-US" dirty="0" err="1">
                <a:solidFill>
                  <a:srgbClr val="0D3E76"/>
                </a:solidFill>
              </a:rPr>
              <a:t>dias</a:t>
            </a:r>
            <a:r>
              <a:rPr lang="en-US" dirty="0">
                <a:solidFill>
                  <a:srgbClr val="0D3E76"/>
                </a:solidFill>
              </a:rPr>
              <a:t> </a:t>
            </a:r>
            <a:r>
              <a:rPr lang="en-US" dirty="0" err="1">
                <a:solidFill>
                  <a:srgbClr val="0D3E76"/>
                </a:solidFill>
              </a:rPr>
              <a:t>úteis</a:t>
            </a:r>
            <a:r>
              <a:rPr lang="en-US" dirty="0">
                <a:solidFill>
                  <a:srgbClr val="0D3E76"/>
                </a:solidFill>
              </a:rPr>
              <a:t>: </a:t>
            </a:r>
            <a:r>
              <a:rPr lang="en-US" dirty="0" err="1">
                <a:solidFill>
                  <a:srgbClr val="0D3E76"/>
                </a:solidFill>
              </a:rPr>
              <a:t>Prazo</a:t>
            </a:r>
            <a:r>
              <a:rPr lang="en-US" dirty="0">
                <a:solidFill>
                  <a:srgbClr val="0D3E76"/>
                </a:solidFill>
              </a:rPr>
              <a:t> para o </a:t>
            </a:r>
            <a:r>
              <a:rPr lang="en-US" dirty="0" err="1">
                <a:solidFill>
                  <a:srgbClr val="0D3E76"/>
                </a:solidFill>
              </a:rPr>
              <a:t>trabalhador</a:t>
            </a:r>
            <a:r>
              <a:rPr lang="en-US" dirty="0">
                <a:solidFill>
                  <a:srgbClr val="0D3E76"/>
                </a:solidFill>
              </a:rPr>
              <a:t> </a:t>
            </a:r>
            <a:r>
              <a:rPr lang="en-US" dirty="0" err="1">
                <a:solidFill>
                  <a:srgbClr val="0D3E76"/>
                </a:solidFill>
              </a:rPr>
              <a:t>tomar</a:t>
            </a:r>
            <a:r>
              <a:rPr lang="en-US" dirty="0">
                <a:solidFill>
                  <a:srgbClr val="0D3E76"/>
                </a:solidFill>
              </a:rPr>
              <a:t> </a:t>
            </a:r>
            <a:r>
              <a:rPr lang="en-US" dirty="0" err="1">
                <a:solidFill>
                  <a:srgbClr val="0D3E76"/>
                </a:solidFill>
              </a:rPr>
              <a:t>conhecimento</a:t>
            </a:r>
            <a:r>
              <a:rPr lang="en-US" dirty="0">
                <a:solidFill>
                  <a:srgbClr val="0D3E76"/>
                </a:solidFill>
              </a:rPr>
              <a:t> da </a:t>
            </a:r>
            <a:r>
              <a:rPr lang="en-US" dirty="0" err="1">
                <a:solidFill>
                  <a:srgbClr val="0D3E76"/>
                </a:solidFill>
              </a:rPr>
              <a:t>homologação</a:t>
            </a:r>
            <a:r>
              <a:rPr lang="en-US" dirty="0">
                <a:solidFill>
                  <a:srgbClr val="0D3E76"/>
                </a:solidFill>
              </a:rPr>
              <a:t>.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3E76"/>
                </a:solidFill>
              </a:rPr>
              <a:t>10 </a:t>
            </a:r>
            <a:r>
              <a:rPr lang="en-US" dirty="0" err="1">
                <a:solidFill>
                  <a:srgbClr val="0D3E76"/>
                </a:solidFill>
              </a:rPr>
              <a:t>dias</a:t>
            </a:r>
            <a:r>
              <a:rPr lang="en-US" dirty="0">
                <a:solidFill>
                  <a:srgbClr val="0D3E76"/>
                </a:solidFill>
              </a:rPr>
              <a:t> </a:t>
            </a:r>
            <a:r>
              <a:rPr lang="en-US" dirty="0" err="1">
                <a:solidFill>
                  <a:srgbClr val="0D3E76"/>
                </a:solidFill>
              </a:rPr>
              <a:t>úteis</a:t>
            </a:r>
            <a:r>
              <a:rPr lang="en-US" dirty="0">
                <a:solidFill>
                  <a:srgbClr val="0D3E76"/>
                </a:solidFill>
              </a:rPr>
              <a:t>: </a:t>
            </a:r>
            <a:r>
              <a:rPr lang="en-US" dirty="0" err="1">
                <a:solidFill>
                  <a:srgbClr val="0D3E76"/>
                </a:solidFill>
              </a:rPr>
              <a:t>Apreciação</a:t>
            </a:r>
            <a:r>
              <a:rPr lang="en-US" dirty="0">
                <a:solidFill>
                  <a:srgbClr val="0D3E76"/>
                </a:solidFill>
              </a:rPr>
              <a:t> pela </a:t>
            </a:r>
            <a:r>
              <a:rPr lang="en-US" dirty="0" err="1">
                <a:solidFill>
                  <a:srgbClr val="0D3E76"/>
                </a:solidFill>
              </a:rPr>
              <a:t>Comissão</a:t>
            </a:r>
            <a:r>
              <a:rPr lang="en-US" dirty="0">
                <a:solidFill>
                  <a:srgbClr val="0D3E76"/>
                </a:solidFill>
              </a:rPr>
              <a:t> </a:t>
            </a:r>
            <a:r>
              <a:rPr lang="en-US" dirty="0" err="1">
                <a:solidFill>
                  <a:srgbClr val="0D3E76"/>
                </a:solidFill>
              </a:rPr>
              <a:t>Paritária</a:t>
            </a:r>
            <a:r>
              <a:rPr lang="en-US" dirty="0">
                <a:solidFill>
                  <a:srgbClr val="0D3E76"/>
                </a:solidFill>
              </a:rPr>
              <a:t>.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3E76"/>
                </a:solidFill>
              </a:rPr>
              <a:t>10 </a:t>
            </a:r>
            <a:r>
              <a:rPr lang="en-US" dirty="0" err="1">
                <a:solidFill>
                  <a:srgbClr val="0D3E76"/>
                </a:solidFill>
              </a:rPr>
              <a:t>dias</a:t>
            </a:r>
            <a:r>
              <a:rPr lang="en-US" dirty="0">
                <a:solidFill>
                  <a:srgbClr val="0D3E76"/>
                </a:solidFill>
              </a:rPr>
              <a:t> </a:t>
            </a:r>
            <a:r>
              <a:rPr lang="en-US" dirty="0" err="1">
                <a:solidFill>
                  <a:srgbClr val="0D3E76"/>
                </a:solidFill>
              </a:rPr>
              <a:t>úteis</a:t>
            </a:r>
            <a:r>
              <a:rPr lang="en-US" dirty="0">
                <a:solidFill>
                  <a:srgbClr val="0D3E76"/>
                </a:solidFill>
              </a:rPr>
              <a:t>: </a:t>
            </a:r>
            <a:r>
              <a:rPr lang="en-US" dirty="0" err="1">
                <a:solidFill>
                  <a:srgbClr val="0D3E76"/>
                </a:solidFill>
              </a:rPr>
              <a:t>Prazo</a:t>
            </a:r>
            <a:r>
              <a:rPr lang="en-US" dirty="0">
                <a:solidFill>
                  <a:srgbClr val="0D3E76"/>
                </a:solidFill>
              </a:rPr>
              <a:t> para </a:t>
            </a:r>
            <a:r>
              <a:rPr lang="en-US" dirty="0" err="1">
                <a:solidFill>
                  <a:srgbClr val="0D3E76"/>
                </a:solidFill>
              </a:rPr>
              <a:t>apresentar</a:t>
            </a:r>
            <a:r>
              <a:rPr lang="en-US" dirty="0">
                <a:solidFill>
                  <a:srgbClr val="0D3E76"/>
                </a:solidFill>
              </a:rPr>
              <a:t> </a:t>
            </a:r>
            <a:r>
              <a:rPr lang="en-US" dirty="0" err="1">
                <a:solidFill>
                  <a:srgbClr val="0D3E76"/>
                </a:solidFill>
              </a:rPr>
              <a:t>reclamação</a:t>
            </a:r>
            <a:r>
              <a:rPr lang="en-US" dirty="0">
                <a:solidFill>
                  <a:srgbClr val="0D3E76"/>
                </a:solidFill>
              </a:rPr>
              <a:t>.</a:t>
            </a:r>
            <a:endParaRPr lang="en-US" altLang="pt-PT" dirty="0">
              <a:solidFill>
                <a:srgbClr val="0D3E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680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A6D021-D2AA-C5FA-3AE2-5423882F6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9C34EFA7-F4DC-5282-495F-F0431A1DA9BD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  <a:latin typeface="+mj-lt"/>
              </a:rPr>
              <a:t>REQUISITOS FUNCIONAIS PARA AVALIAÇÃO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A90BB75-81E6-CE5A-658B-90A5751DF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A8449252-DBF3-D683-B14D-AB222E6E9527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CaixaDeTexto 4">
            <a:extLst>
              <a:ext uri="{FF2B5EF4-FFF2-40B4-BE49-F238E27FC236}">
                <a16:creationId xmlns:a16="http://schemas.microsoft.com/office/drawing/2014/main" id="{87C23AEB-AE77-81A3-1B5C-063FA38BE7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182494"/>
              </p:ext>
            </p:extLst>
          </p:nvPr>
        </p:nvGraphicFramePr>
        <p:xfrm>
          <a:off x="457199" y="1254008"/>
          <a:ext cx="8175172" cy="2403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85263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8C5638-5AE7-D597-F46C-1DCD70362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Uma imagem com texto, captura de ecrã, Tipo de letra, diagrama&#10;&#10;Os conteúdos gerados por IA poderão estar incorretos.">
            <a:extLst>
              <a:ext uri="{FF2B5EF4-FFF2-40B4-BE49-F238E27FC236}">
                <a16:creationId xmlns:a16="http://schemas.microsoft.com/office/drawing/2014/main" id="{82FA9583-0B9D-E1AD-D3A7-EAE3A8DC5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403428"/>
            <a:ext cx="7772400" cy="4303934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04ABF3-E0E9-7998-5E22-85CCF0731435}"/>
              </a:ext>
            </a:extLst>
          </p:cNvPr>
          <p:cNvSpPr txBox="1"/>
          <p:nvPr/>
        </p:nvSpPr>
        <p:spPr>
          <a:xfrm>
            <a:off x="457199" y="458271"/>
            <a:ext cx="82932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AVALIAÇÃO NO ANO DE INGRESSO OU INTEGRAÇÃO EM NOVA CARREIRA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514D53CE-BF86-9418-059B-92A7B90F3079}"/>
              </a:ext>
            </a:extLst>
          </p:cNvPr>
          <p:cNvSpPr txBox="1"/>
          <p:nvPr/>
        </p:nvSpPr>
        <p:spPr>
          <a:xfrm>
            <a:off x="457200" y="5108323"/>
            <a:ext cx="3886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VEP: Vinculo de emprego público</a:t>
            </a:r>
          </a:p>
          <a:p>
            <a:r>
              <a:rPr lang="pt-PT" sz="11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SE: Serviços efetivo</a:t>
            </a:r>
            <a:br>
              <a:rPr lang="pt-PT" sz="11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11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PE: Período experimental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F837871-5943-8209-FA6C-8DFB9A2E2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4050762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438BA5-0921-567D-22A0-3106A1EC6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73600195-169E-C67E-4BA3-FD1A7D3D2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94C1970-35DD-45B6-86A5-24FD36AAEB58}"/>
              </a:ext>
            </a:extLst>
          </p:cNvPr>
          <p:cNvSpPr txBox="1"/>
          <p:nvPr/>
        </p:nvSpPr>
        <p:spPr>
          <a:xfrm>
            <a:off x="671332" y="2283519"/>
            <a:ext cx="76740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038"/>
            <a:r>
              <a:rPr lang="pt-PT" sz="1800" b="1" dirty="0">
                <a:solidFill>
                  <a:srgbClr val="0D3E76"/>
                </a:solidFill>
                <a:cs typeface="Calibri" panose="020F0502020204030204" pitchFamily="34" charset="0"/>
              </a:rPr>
              <a:t>Atenção: </a:t>
            </a:r>
            <a:r>
              <a:rPr lang="pt-PT" sz="1800" dirty="0">
                <a:solidFill>
                  <a:srgbClr val="0D3E76"/>
                </a:solidFill>
                <a:cs typeface="Calibri" panose="020F0502020204030204" pitchFamily="34" charset="0"/>
              </a:rPr>
              <a:t>Contratualização de parâmetros no prazo de 10 dias após conclusão com sucesso do período experimental.</a:t>
            </a:r>
          </a:p>
          <a:p>
            <a:pPr marL="366713" indent="-354013"/>
            <a:endParaRPr lang="pt-PT" sz="1800" b="0" i="1" dirty="0">
              <a:solidFill>
                <a:srgbClr val="0D3E76"/>
              </a:solidFill>
              <a:effectLst/>
              <a:cs typeface="Calibri" panose="020F0502020204030204" pitchFamily="34" charset="0"/>
            </a:endParaRPr>
          </a:p>
          <a:p>
            <a:pPr marL="366713" indent="-3175"/>
            <a:r>
              <a:rPr lang="pt-PT" sz="1800" i="1" dirty="0" err="1">
                <a:solidFill>
                  <a:srgbClr val="0D3E76"/>
                </a:solidFill>
                <a:cs typeface="Calibri" panose="020F0502020204030204" pitchFamily="34" charset="0"/>
              </a:rPr>
              <a:t>Obs</a:t>
            </a:r>
            <a:r>
              <a:rPr lang="pt-PT" sz="1800" i="1" dirty="0">
                <a:solidFill>
                  <a:srgbClr val="0D3E76"/>
                </a:solidFill>
                <a:cs typeface="Calibri" panose="020F0502020204030204" pitchFamily="34" charset="0"/>
              </a:rPr>
              <a:t>: No modelo anterior a contratualização de parâmetros deveria ocorrer logo após o início do período experimental.</a:t>
            </a:r>
            <a:endParaRPr lang="pt-PT" sz="1800" b="0" i="1" dirty="0">
              <a:solidFill>
                <a:srgbClr val="0D3E76"/>
              </a:solidFill>
              <a:effectLst/>
              <a:cs typeface="Calibri" panose="020F05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A64508B-D306-4C0D-46A5-167959A7885E}"/>
              </a:ext>
            </a:extLst>
          </p:cNvPr>
          <p:cNvSpPr txBox="1"/>
          <p:nvPr/>
        </p:nvSpPr>
        <p:spPr>
          <a:xfrm>
            <a:off x="457199" y="458271"/>
            <a:ext cx="82932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AVALIAÇÃO NO ANO DE INGRESSO OU INTEGRAÇÃO EM NOVA CARREIRA</a:t>
            </a:r>
          </a:p>
        </p:txBody>
      </p:sp>
    </p:spTree>
    <p:extLst>
      <p:ext uri="{BB962C8B-B14F-4D97-AF65-F5344CB8AC3E}">
        <p14:creationId xmlns:p14="http://schemas.microsoft.com/office/powerpoint/2010/main" val="3752626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C63E1C-63BD-875F-997B-C5BB97636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2C6BF90E-C3FD-1F1F-9420-BDCB04AC8906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  <a:latin typeface="+mj-lt"/>
                <a:cs typeface="Calibri" panose="020F0502020204030204" pitchFamily="34" charset="0"/>
              </a:rPr>
              <a:t>PARÂMETROS DE AVALIAÇÃO: COMPETÊNCIAS</a:t>
            </a:r>
            <a:endParaRPr lang="pt-PT" sz="2800" dirty="0">
              <a:solidFill>
                <a:srgbClr val="0D3E76"/>
              </a:solidFill>
              <a:latin typeface="+mj-l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5FD3909-00B1-1FA9-789C-2924CC10F3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D002BCD-6630-ED31-C1DC-D4EEA6A13EEB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CaixaDeTexto 4">
            <a:extLst>
              <a:ext uri="{FF2B5EF4-FFF2-40B4-BE49-F238E27FC236}">
                <a16:creationId xmlns:a16="http://schemas.microsoft.com/office/drawing/2014/main" id="{154677F6-AAF6-9C94-52EF-4AFEFFC742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046976"/>
              </p:ext>
            </p:extLst>
          </p:nvPr>
        </p:nvGraphicFramePr>
        <p:xfrm>
          <a:off x="457199" y="1153778"/>
          <a:ext cx="8175172" cy="2825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06255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228D14-8DF6-B886-5FB0-85BDC60A7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F4611729-DB8F-E80B-AED2-0A491262CAEF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  <a:latin typeface="+mj-lt"/>
                <a:cs typeface="Calibri" panose="020F0502020204030204" pitchFamily="34" charset="0"/>
              </a:rPr>
              <a:t>PARÂMETROS DE AVALIAÇÃO: COMPETÊNCIAS</a:t>
            </a:r>
            <a:endParaRPr lang="pt-PT" sz="2800" dirty="0">
              <a:solidFill>
                <a:srgbClr val="0D3E76"/>
              </a:solidFill>
              <a:latin typeface="+mj-l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A95836B-2930-A1E6-CA9E-4BB173697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47C7252B-5C60-00C4-DB4E-F814EF6F4C11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6E7789C-CC84-231A-FE7B-55099D4D6BC7}"/>
              </a:ext>
            </a:extLst>
          </p:cNvPr>
          <p:cNvSpPr txBox="1"/>
          <p:nvPr/>
        </p:nvSpPr>
        <p:spPr>
          <a:xfrm>
            <a:off x="457199" y="1215020"/>
            <a:ext cx="80652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/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As competências passam a estar associadas a comportamentos (3 por competências), pontuados da seguinte forma:</a:t>
            </a:r>
          </a:p>
          <a:p>
            <a:pPr marL="366713" indent="-354013"/>
            <a:endParaRPr lang="pt-PT" sz="1600" dirty="0">
              <a:solidFill>
                <a:srgbClr val="0D3E76"/>
              </a:solidFill>
              <a:cs typeface="Calibri" panose="020F0502020204030204" pitchFamily="34" charset="0"/>
            </a:endParaRP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5 pontos = comportamento observável supera o padrão médio exigível</a:t>
            </a: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3 pontos = comportamento observável corresponde ao padrão médio</a:t>
            </a: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1 ponto = comportamento observável insuficiente face ao padrão médio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F7E9BF-83EB-C12C-58FC-1CBE6CC716F8}"/>
              </a:ext>
            </a:extLst>
          </p:cNvPr>
          <p:cNvSpPr txBox="1"/>
          <p:nvPr/>
        </p:nvSpPr>
        <p:spPr>
          <a:xfrm>
            <a:off x="512178" y="3194545"/>
            <a:ext cx="770014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3"/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A valoração final de cada competências (1, 3 ou 5 valores) passa a estar dependente da pontuação atribuída aos comportamentos associados:</a:t>
            </a:r>
          </a:p>
          <a:p>
            <a:pPr marL="366713" indent="-354013"/>
            <a:endParaRPr lang="pt-PT" sz="1600" dirty="0">
              <a:solidFill>
                <a:srgbClr val="0D3E76"/>
              </a:solidFill>
              <a:cs typeface="Calibri" panose="020F0502020204030204" pitchFamily="34" charset="0"/>
            </a:endParaRP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1600" b="0" dirty="0">
                <a:solidFill>
                  <a:srgbClr val="0D3E76"/>
                </a:solidFill>
                <a:effectLst/>
                <a:cs typeface="Calibri" panose="020F0502020204030204" pitchFamily="34" charset="0"/>
              </a:rPr>
              <a:t>5 valores - </a:t>
            </a: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2 comportamentos pontuados com </a:t>
            </a:r>
            <a:r>
              <a:rPr lang="pt-PT" sz="1600" b="0" dirty="0">
                <a:solidFill>
                  <a:srgbClr val="0D3E76"/>
                </a:solidFill>
                <a:effectLst/>
                <a:cs typeface="Calibri" panose="020F0502020204030204" pitchFamily="34" charset="0"/>
              </a:rPr>
              <a:t>5 pontos, 1 comportamento pontuado com 3 pontos;</a:t>
            </a: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1600" b="0" dirty="0">
                <a:solidFill>
                  <a:srgbClr val="0D3E76"/>
                </a:solidFill>
                <a:effectLst/>
                <a:cs typeface="Calibri" panose="020F0502020204030204" pitchFamily="34" charset="0"/>
              </a:rPr>
              <a:t>3 valores - </a:t>
            </a: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2 comportamentos pontuados com </a:t>
            </a:r>
            <a:r>
              <a:rPr lang="pt-PT" sz="1600" b="0" dirty="0">
                <a:solidFill>
                  <a:srgbClr val="0D3E76"/>
                </a:solidFill>
                <a:effectLst/>
                <a:cs typeface="Calibri" panose="020F0502020204030204" pitchFamily="34" charset="0"/>
              </a:rPr>
              <a:t>3 pontos, 1 comportamento pontuado com 5 pontos;</a:t>
            </a: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1600" b="0" dirty="0">
                <a:solidFill>
                  <a:srgbClr val="0D3E76"/>
                </a:solidFill>
                <a:effectLst/>
                <a:cs typeface="Calibri" panose="020F0502020204030204" pitchFamily="34" charset="0"/>
              </a:rPr>
              <a:t>3 valores – Apenas um dos comportamentos é pontuado com 1 ponto;</a:t>
            </a: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1600" b="0" dirty="0">
                <a:solidFill>
                  <a:srgbClr val="0D3E76"/>
                </a:solidFill>
                <a:effectLst/>
                <a:cs typeface="Calibri" panose="020F0502020204030204" pitchFamily="34" charset="0"/>
              </a:rPr>
              <a:t>1 valor - Dois ou mais comportamentos são pontuados com 1 ponto.</a:t>
            </a:r>
          </a:p>
        </p:txBody>
      </p:sp>
    </p:spTree>
    <p:extLst>
      <p:ext uri="{BB962C8B-B14F-4D97-AF65-F5344CB8AC3E}">
        <p14:creationId xmlns:p14="http://schemas.microsoft.com/office/powerpoint/2010/main" val="1746283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74B1E2-4B40-352E-F107-8AAB4EF0A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1A5545CD-541A-BC4D-5346-74F1F76B3D84}"/>
              </a:ext>
            </a:extLst>
          </p:cNvPr>
          <p:cNvSpPr txBox="1"/>
          <p:nvPr/>
        </p:nvSpPr>
        <p:spPr>
          <a:xfrm>
            <a:off x="457198" y="458271"/>
            <a:ext cx="83275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AVALIAÇÃO APENAS POR COMPETÊNCIAS</a:t>
            </a:r>
            <a:endParaRPr lang="pt-PT" sz="2800" dirty="0">
              <a:solidFill>
                <a:srgbClr val="0D3E76"/>
              </a:solidFill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740A534-2CF3-978E-0AFD-D5124BDEDB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5DE5999-3166-BC24-00AE-15CD97045CC1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CaixaDeTexto 4">
            <a:extLst>
              <a:ext uri="{FF2B5EF4-FFF2-40B4-BE49-F238E27FC236}">
                <a16:creationId xmlns:a16="http://schemas.microsoft.com/office/drawing/2014/main" id="{93FD7CE9-EFF3-A79C-09FD-DAE0F31C25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8357445"/>
              </p:ext>
            </p:extLst>
          </p:nvPr>
        </p:nvGraphicFramePr>
        <p:xfrm>
          <a:off x="457198" y="1116978"/>
          <a:ext cx="8327573" cy="4624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69760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A4DDA-79CE-8CE9-0ADF-8C2D5FE35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666955B-F6DA-B99B-E317-4B22B3733EBB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LISTA DE COMPETÊNCIA E COMPORTAMENTOS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7AF9ACE-5400-63EC-41CC-DF4D859ADB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88F4E7B-9431-C83F-E6FE-8EE2E87B4793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CaixaDeTexto 5">
            <a:extLst>
              <a:ext uri="{FF2B5EF4-FFF2-40B4-BE49-F238E27FC236}">
                <a16:creationId xmlns:a16="http://schemas.microsoft.com/office/drawing/2014/main" id="{EA1BD9B0-EC09-D017-AD5C-388431E62F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411374"/>
              </p:ext>
            </p:extLst>
          </p:nvPr>
        </p:nvGraphicFramePr>
        <p:xfrm>
          <a:off x="457199" y="2686982"/>
          <a:ext cx="8007338" cy="3111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CaixaDeTexto 5">
            <a:extLst>
              <a:ext uri="{FF2B5EF4-FFF2-40B4-BE49-F238E27FC236}">
                <a16:creationId xmlns:a16="http://schemas.microsoft.com/office/drawing/2014/main" id="{50003DBF-D87F-23D9-DD7B-2A21A41D64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704614"/>
              </p:ext>
            </p:extLst>
          </p:nvPr>
        </p:nvGraphicFramePr>
        <p:xfrm>
          <a:off x="457199" y="1182084"/>
          <a:ext cx="8007338" cy="1240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480342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0AD5FF-3F08-7749-18AA-9303E5540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8191674-0F54-B4AF-E80B-4CBC6BCAE311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LISTA DE COMPETÊNCIA E COMPORTAMENTOS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F1E7FA15-1D48-1ED7-B3E3-F451C6E797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023F229-F68F-8B11-1D5F-EDA6470B7993}"/>
              </a:ext>
            </a:extLst>
          </p:cNvPr>
          <p:cNvSpPr txBox="1"/>
          <p:nvPr/>
        </p:nvSpPr>
        <p:spPr>
          <a:xfrm>
            <a:off x="457199" y="1254009"/>
            <a:ext cx="8175172" cy="4465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Orientação para o serviço público (ética e valores, compromisso e conduta)</a:t>
            </a:r>
          </a:p>
          <a:p>
            <a:r>
              <a:rPr lang="pt-PT" sz="1500" i="1" dirty="0">
                <a:solidFill>
                  <a:srgbClr val="0D3E76"/>
                </a:solidFill>
              </a:rPr>
              <a:t>Atuar de acordo com os valores e princípios éticos, revelando compromisso com a missão do serviço público e contribuindo, pelo seu exemplo e conduta pessoal, para incrementar a confiança e reforçar a imagem de uma Administração Pública (AP) ao serviço do interesse coletivo:</a:t>
            </a:r>
          </a:p>
          <a:p>
            <a:r>
              <a:rPr lang="pt-PT" sz="1500" i="1" dirty="0">
                <a:solidFill>
                  <a:srgbClr val="0D3E76"/>
                </a:solidFill>
              </a:rPr>
              <a:t>• Verifica o cumprimento dos princípios éticos da AP no exercício da sua atividade, em defesa do interesse público.</a:t>
            </a:r>
          </a:p>
          <a:p>
            <a:r>
              <a:rPr lang="pt-PT" sz="1500" i="1" dirty="0">
                <a:solidFill>
                  <a:srgbClr val="0D3E76"/>
                </a:solidFill>
              </a:rPr>
              <a:t>• Prioriza o interesse público em toda a sua ação, no respeito pelos direitos e interesses legalmente protegidos dos cidadãos e das entidades.</a:t>
            </a:r>
          </a:p>
          <a:p>
            <a:r>
              <a:rPr lang="pt-PT" sz="1500" i="1" dirty="0">
                <a:solidFill>
                  <a:srgbClr val="0D3E76"/>
                </a:solidFill>
              </a:rPr>
              <a:t>• Atua com prontidão e disponibilidade na resposta às necessidades do outro, garantindo o interesse público.</a:t>
            </a:r>
          </a:p>
          <a:p>
            <a:pPr algn="just"/>
            <a:endParaRPr lang="pt-PT" sz="1500" i="1" dirty="0">
              <a:solidFill>
                <a:srgbClr val="0D3E76"/>
              </a:solidFill>
            </a:endParaRPr>
          </a:p>
          <a:p>
            <a:pPr algn="just"/>
            <a:r>
              <a:rPr lang="pt-PT" sz="1500" b="1" i="1" dirty="0">
                <a:solidFill>
                  <a:srgbClr val="0D3E76"/>
                </a:solidFill>
              </a:rPr>
              <a:t>Orientação para a colaboração (relacionamento, clima de bem-estar e objetivos comuns)</a:t>
            </a:r>
          </a:p>
          <a:p>
            <a:r>
              <a:rPr lang="pt-PT" sz="1500" i="1" dirty="0">
                <a:solidFill>
                  <a:srgbClr val="0D3E76"/>
                </a:solidFill>
              </a:rPr>
              <a:t>Estabelecer relações efetivas com os seus interlocutores, contribuir para uma rede relacional colaborativa e promover um clima de bem-estar para alcançar objetivos comuns:</a:t>
            </a:r>
          </a:p>
          <a:p>
            <a:r>
              <a:rPr lang="pt-PT" sz="1500" i="1" dirty="0">
                <a:solidFill>
                  <a:srgbClr val="0D3E76"/>
                </a:solidFill>
              </a:rPr>
              <a:t>• Partilha informações, conhecimentos, práticas e recursos e promove a troca de ideias nas suas relações de trabalho.</a:t>
            </a:r>
          </a:p>
          <a:p>
            <a:r>
              <a:rPr lang="pt-PT" sz="1500" i="1" dirty="0">
                <a:solidFill>
                  <a:srgbClr val="0D3E76"/>
                </a:solidFill>
              </a:rPr>
              <a:t>• Atua de forma a promover o espírito de equipa, prevenindo o conflito.</a:t>
            </a:r>
          </a:p>
          <a:p>
            <a:r>
              <a:rPr lang="pt-PT" sz="1500" i="1" dirty="0">
                <a:solidFill>
                  <a:srgbClr val="0D3E76"/>
                </a:solidFill>
              </a:rPr>
              <a:t>• Assume os objetivos comuns partilhando tarefas, atividades e responsabilidades.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C85C35E-A6D0-538D-DF72-CF833EBDFF06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575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8E1EB-9271-A919-0755-ADFE34AA4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EEEDBCB7-D01F-84C3-5247-EA3F995CE6B2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LISTA DE COMPETÊNCIA E COMPORTAMENTOS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133BD11-EDB1-F501-42B1-23C80ACC9A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0F70B13-6736-E25E-9EEE-CBD5F52FD9D4}"/>
              </a:ext>
            </a:extLst>
          </p:cNvPr>
          <p:cNvSpPr txBox="1"/>
          <p:nvPr/>
        </p:nvSpPr>
        <p:spPr>
          <a:xfrm>
            <a:off x="457199" y="1254009"/>
            <a:ext cx="8175172" cy="3888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500" b="1" i="1" dirty="0">
                <a:solidFill>
                  <a:srgbClr val="0D3E76"/>
                </a:solidFill>
              </a:rPr>
              <a:t>Orientação para a mudança e inovação (mudança, abertura a novas ideias e soluções)</a:t>
            </a:r>
          </a:p>
          <a:p>
            <a:r>
              <a:rPr lang="pt-PT" sz="1500" i="1" dirty="0">
                <a:solidFill>
                  <a:srgbClr val="0D3E76"/>
                </a:solidFill>
              </a:rPr>
              <a:t>Encarar a mudança como uma oportunidade de melhoria e evolução e evidenciar abertura a novas ideias e soluções:</a:t>
            </a:r>
          </a:p>
          <a:p>
            <a:pPr algn="just"/>
            <a:r>
              <a:rPr lang="pt-PT" sz="1500" i="1" dirty="0">
                <a:solidFill>
                  <a:srgbClr val="0D3E76"/>
                </a:solidFill>
              </a:rPr>
              <a:t>• Identifica necessidades de mudança atuais ou futuras.</a:t>
            </a:r>
          </a:p>
          <a:p>
            <a:pPr algn="just"/>
            <a:r>
              <a:rPr lang="pt-PT" sz="1500" i="1" dirty="0">
                <a:solidFill>
                  <a:srgbClr val="0D3E76"/>
                </a:solidFill>
              </a:rPr>
              <a:t>• Adota novas ideias, atividades ou práticas de trabalho.</a:t>
            </a:r>
          </a:p>
          <a:p>
            <a:pPr algn="just"/>
            <a:r>
              <a:rPr lang="pt-PT" sz="1500" i="1" dirty="0">
                <a:solidFill>
                  <a:srgbClr val="0D3E76"/>
                </a:solidFill>
              </a:rPr>
              <a:t>• Identifica soluções para melhorar os serviços, os processos e a organização do trabalho.</a:t>
            </a:r>
          </a:p>
          <a:p>
            <a:pPr algn="just"/>
            <a:endParaRPr lang="pt-PT" sz="1500" i="1" dirty="0">
              <a:solidFill>
                <a:srgbClr val="0D3E76"/>
              </a:solidFill>
            </a:endParaRPr>
          </a:p>
          <a:p>
            <a:pPr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Orientação para os resultados (foco nos resultados, otimização dos recursos e qualidade)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Focar a ação em objetivos que acrescentam valor para a sociedade e para o cidadão, otimizando a utilização dos recursos, garantindo elevados padrões de qualidade e, no seu todo, a sustentabilidade da atividade da Administração Pública: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Ultrapassa obstáculos e dificuldades na persecução dos objetivos, de forma a alcançar os resultados previstos.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Identifica e utiliza, de forma eficiente e justificada, os recursos necessários para concluir tarefas e projetos.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Monitoriza a sua atividade, identificando erros e garantindo os padrões de qualidade do serviço prestado.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CB8C8CA-74FB-F5C7-5BB2-A1E6B43F4484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921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CCB1E1-8D68-FBEA-A379-ABC27493C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67E259B3-1AAB-BB3F-D684-BDE8A6677BE3}"/>
              </a:ext>
            </a:extLst>
          </p:cNvPr>
          <p:cNvSpPr txBox="1"/>
          <p:nvPr/>
        </p:nvSpPr>
        <p:spPr>
          <a:xfrm>
            <a:off x="484414" y="483195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  <a:latin typeface="+mj-lt"/>
                <a:cs typeface="Calibri" panose="020F0502020204030204" pitchFamily="34" charset="0"/>
              </a:rPr>
              <a:t>ÍNDICE</a:t>
            </a:r>
            <a:endParaRPr lang="pt-PT" sz="2800" dirty="0">
              <a:solidFill>
                <a:srgbClr val="0D3E76"/>
              </a:solidFill>
              <a:latin typeface="+mj-l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72116FD4-8A99-1569-9A12-0885645DF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3224C0F-2A72-FDEA-52CB-F4457E1CC4B0}"/>
              </a:ext>
            </a:extLst>
          </p:cNvPr>
          <p:cNvSpPr txBox="1"/>
          <p:nvPr/>
        </p:nvSpPr>
        <p:spPr>
          <a:xfrm>
            <a:off x="484414" y="1271299"/>
            <a:ext cx="8175172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LEGISLAÇÃO APLICÁVEL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PERIODICIDADE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AVALIADOR NAS EB1/PE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COMPOSIÇÃO DO CCA NAS EB1/PE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FASES DO PROCESSO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REQUISITOS FUNCIONAIS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COMPETÊNCIAS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OBJETIVOS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ESCALA E MENÇÕES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EFEITOS DA AVALIAÇÃO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  <a:cs typeface="Calibri" panose="020F0502020204030204" pitchFamily="34" charset="0"/>
              </a:rPr>
              <a:t>PREENCHIMENTO DA FICHA</a:t>
            </a:r>
            <a:endParaRPr lang="pt-PT" sz="16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2038-1F28-72D1-381E-6E59997D10F1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665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ADE1A1-A793-DE99-5FC1-8D16DD293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5B8A6F75-8F8F-132F-0B9F-B5996C934AB7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LISTA DE COMPETÊNCIA E COMPORTAMENTOS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BF2061A-06E8-3334-F1DC-33DBFAF2E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C6DA280-F894-3C2F-10DA-B965DF1697F3}"/>
              </a:ext>
            </a:extLst>
          </p:cNvPr>
          <p:cNvSpPr txBox="1"/>
          <p:nvPr/>
        </p:nvSpPr>
        <p:spPr>
          <a:xfrm>
            <a:off x="457199" y="1254009"/>
            <a:ext cx="8175172" cy="44525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Análise crítica e resolução de problemas (Recolha e análise de informação, interpretação e compreensão e resolução de problemas)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Recolher, interpretar e compreender informação relacionada com a atividade, estabelecer relações e tirar conclusões lógicas a partir de factos e dados objetivos, antecipar e sinalizar problemas e recorrer a diferentes fontes para encontrar soluções em tempo útil.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Procura informação adicional para clarificar assuntos vagos ou confusos e prevenir problemas e falhas.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Relaciona informações de várias fontes para criar uma compreensão mais abrangente sobre os assuntos.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Utiliza diferentes fontes de informação, incluindo colegas e superiores, no sentido de encontrar soluções eficazes para os problemas.</a:t>
            </a:r>
          </a:p>
          <a:p>
            <a:pPr algn="just">
              <a:lnSpc>
                <a:spcPts val="1650"/>
              </a:lnSpc>
            </a:pPr>
            <a:endParaRPr lang="pt-PT" sz="1500" i="1" dirty="0">
              <a:solidFill>
                <a:srgbClr val="0D3E76"/>
              </a:solidFill>
            </a:endParaRPr>
          </a:p>
          <a:p>
            <a:pPr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Gestão do conhecimento (aquisição do conhecimento, aplicação do conhecimento e partilha do conhecimento)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Adquirir, atualizar e aplicar o conhecimento, partilhar o conhecimento e garantir o acesso ao conhecimento na organização.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Identifica lacunas no seu conhecimento atual, investindo de forma proativa na aprendizagem.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Seleciona de forma autónoma os conhecimentos relevantes a cada situação numa variedade de contextos, no exercício da sua atividade.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Partilha com os membros da equipa documentação e informações relevantes para a atividade.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5C69148-63B0-2029-1D46-5E16EDA02464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7353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0B50FE-FD3F-D187-5657-2E31F4EE6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AFF0A25-61E0-3AB9-96E1-13E243A1FCA3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LISTA DE COMPETÊNCIA E COMPORTAMENTOS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5E67A3F-8681-339E-F682-EEC4A02AA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4E38664-5CF1-7ADB-4920-919646F7B41E}"/>
              </a:ext>
            </a:extLst>
          </p:cNvPr>
          <p:cNvSpPr txBox="1"/>
          <p:nvPr/>
        </p:nvSpPr>
        <p:spPr>
          <a:xfrm>
            <a:off x="457199" y="1254009"/>
            <a:ext cx="8175172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Comunicação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Transmitir informação com clareza, utilizando todas as vias de suporte disponíveis para o efeito, e adaptar a forma e o conteúdo à audiência, assegurando que a mensagem é bem recebida e corretamente interpretada: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Transmite informação de forma estruturada, apresentando argumentos coerentes.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Adapta o conteúdo e o formato da mensagem aos interlocutores e ao contexto.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Explica a informação de forma fácil de compreender.</a:t>
            </a:r>
          </a:p>
          <a:p>
            <a:pPr>
              <a:lnSpc>
                <a:spcPts val="1650"/>
              </a:lnSpc>
            </a:pPr>
            <a:endParaRPr lang="pt-PT" sz="1500" i="1" dirty="0">
              <a:solidFill>
                <a:srgbClr val="0D3E76"/>
              </a:solidFill>
            </a:endParaRPr>
          </a:p>
          <a:p>
            <a:pPr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Iniciativa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Agir </a:t>
            </a:r>
            <a:r>
              <a:rPr lang="pt-PT" sz="1500" i="1" dirty="0" err="1">
                <a:solidFill>
                  <a:srgbClr val="0D3E76"/>
                </a:solidFill>
              </a:rPr>
              <a:t>proativamente</a:t>
            </a:r>
            <a:r>
              <a:rPr lang="pt-PT" sz="1500" i="1" dirty="0">
                <a:solidFill>
                  <a:srgbClr val="0D3E76"/>
                </a:solidFill>
              </a:rPr>
              <a:t> no sentido de alcançar os objetivos, intervir com autonomia em contextos críticos, realizar atividades mesmo que fora do âmbito da sua intervenção com o propósito de facilitar a resolução de problemas, procurar soluções mesmo que não tenha sido solicitado/a a fazê-lo: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Age rapidamente para solucionar situações críticas, mitigando os impactos no funcionamento do serviço.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Assume de forma autónoma projetos ou tarefas específicas no âmbito da sua responsabilidade.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Disponibiliza-se para integrar projetos em que antecipa poder ser uma mais-valia.</a:t>
            </a:r>
          </a:p>
          <a:p>
            <a:pPr>
              <a:lnSpc>
                <a:spcPts val="1650"/>
              </a:lnSpc>
            </a:pPr>
            <a:endParaRPr lang="pt-PT" sz="1500" i="1" dirty="0">
              <a:solidFill>
                <a:srgbClr val="0D3E76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E8F391-BD0D-0969-AC77-B1C38A353BBE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9833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09E174-3933-5110-68C4-1A8AC353D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56A8C607-36A7-F57A-7620-DAC1A4904196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LISTA DE COMPETÊNCIA E COMPORTAMENTOS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BC7FB784-9677-5D02-85E5-27DC96C140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AB503870-C428-D7BF-C286-9B9E1A888F20}"/>
              </a:ext>
            </a:extLst>
          </p:cNvPr>
          <p:cNvSpPr txBox="1"/>
          <p:nvPr/>
        </p:nvSpPr>
        <p:spPr>
          <a:xfrm>
            <a:off x="457199" y="1254009"/>
            <a:ext cx="8175172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Negociação e influência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Lidar eficazmente com situações complexas, negociar para ganhar o acordo dos outros e atingir os resultados desejados: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Utiliza dados e informações concretas para fundamentar os seus argumentos.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Comunica com clareza como as propostas podem atender aos interesses e necessidades das partes interessadas.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Atua de forma a que todas as partes saiam beneficiadas.</a:t>
            </a:r>
          </a:p>
          <a:p>
            <a:pPr>
              <a:lnSpc>
                <a:spcPts val="1650"/>
              </a:lnSpc>
            </a:pPr>
            <a:endParaRPr lang="pt-PT" sz="1500" i="1" dirty="0">
              <a:solidFill>
                <a:srgbClr val="0D3E76"/>
              </a:solidFill>
            </a:endParaRPr>
          </a:p>
          <a:p>
            <a:pPr algn="just"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Organização, planeamento e gestão de projetos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Assegurar uma utilização metódica de informações e equipamentos, garantir o cumprimento de prazos, procedimentos, custos e padrões de qualidade, gerir as expectativas das partes interessadas, realizar ou respeitar o planeamento da atividade, sua e de outros, e preparar-se antecipadamente: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Organiza os recursos que utiliza, segundo sistemas lógicos e compreensíveis.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Contribui para o planeamento das suas tarefas, prestando informação relevante e sugestões.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Identifica e sinaliza riscos ao cumprimento dos prazos e dos padrões de qualidade exigidos, no âmbito da sua intervenção nos projetos.</a:t>
            </a:r>
          </a:p>
          <a:p>
            <a:pPr>
              <a:lnSpc>
                <a:spcPts val="1650"/>
              </a:lnSpc>
            </a:pPr>
            <a:endParaRPr lang="pt-PT" sz="1500" i="1" dirty="0">
              <a:solidFill>
                <a:srgbClr val="0D3E76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CA4DA52-E890-8567-91A6-828932FD55F0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0363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4C6E12-873A-A484-FD8F-E4E32C558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288BD406-27C3-E62C-0619-145F54DB4D75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LISTA DE COMPETÊNCIA E COMPORTAMENTOS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4D2D035-E491-4F62-6DAF-41E2559F16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391A362-95EE-916E-EF93-A28B60D4CA29}"/>
              </a:ext>
            </a:extLst>
          </p:cNvPr>
          <p:cNvSpPr txBox="1"/>
          <p:nvPr/>
        </p:nvSpPr>
        <p:spPr>
          <a:xfrm>
            <a:off x="457199" y="1254009"/>
            <a:ext cx="8175172" cy="4234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Orientação para a inclusão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Demonstrar compromisso com a promoção da diversidade e inclusão, contribuir para ambientes onde todas as pessoas se sintam valorizadas, respeitadas e capazes de contribuir, independentemente das suas características.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Trata todas as pessoas com respeito e consideração independentemente da sua origem étnica, género, orientação sexual ou outras características.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Mostra interesse, abertura e respeito pelas ideias e pontos de vista diferentes dos seus.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Adapta a linguagem e os procedimentos às necessidades dos interlocutores em ambientes físicos e/ou digitais.</a:t>
            </a:r>
          </a:p>
          <a:p>
            <a:pPr algn="just">
              <a:lnSpc>
                <a:spcPts val="1650"/>
              </a:lnSpc>
            </a:pPr>
            <a:endParaRPr lang="pt-PT" sz="1500" i="1" dirty="0">
              <a:solidFill>
                <a:srgbClr val="0D3E76"/>
              </a:solidFill>
            </a:endParaRPr>
          </a:p>
          <a:p>
            <a:pPr algn="just"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Orientação para a participação (envolvimento, interação e valorização dos contributos)</a:t>
            </a:r>
          </a:p>
          <a:p>
            <a:pPr algn="just"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Garantir a participação dos cidadãos, dos agentes económicos, de outras entidades e dos trabalhadores no processo de tomada de decisão, na otimização da resposta dos serviços públicos e na estratégia da organização.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Procura o feedback dos cidadãos e dos colegas no âmbito das suas atividades.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Responde com disponibilidade aos cidadãos e aos colegas no âmbito das suas atividades.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Integra as preocupações, sugestões e questões dos cidadãos e dos colegas no desenvolvimento das atividades.</a:t>
            </a:r>
          </a:p>
          <a:p>
            <a:pPr>
              <a:lnSpc>
                <a:spcPts val="1650"/>
              </a:lnSpc>
            </a:pPr>
            <a:endParaRPr lang="pt-PT" sz="1500" i="1" dirty="0">
              <a:solidFill>
                <a:srgbClr val="0D3E76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68D604F-B9CB-064B-D3D5-BC68AC079EF7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9383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EE3E6E-A478-25F4-9322-BA36A349E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1C40B1A8-C48D-9609-DADB-6D835A1D3BE4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LISTA DE COMPETÊNCIA E COMPORTAMENTOS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1FB962E-331B-AE30-A78D-6CEEC7391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67A87FD-B632-CF03-9E76-07D491F3DAD0}"/>
              </a:ext>
            </a:extLst>
          </p:cNvPr>
          <p:cNvSpPr txBox="1"/>
          <p:nvPr/>
        </p:nvSpPr>
        <p:spPr>
          <a:xfrm>
            <a:off x="457199" y="1254009"/>
            <a:ext cx="8175172" cy="4888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Orientação para a segurança (regras e procedimentos, mitigação de riscos e priorização da segurança)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Priorizar a segurança no trabalho em todas as atividades e decisões, seguir as regras e procedimentos relacionados com a segurança, identificar, avaliar e mitigar riscos para si, para os outros e para o meio ambiente, identificar oportunidades de melhoria nos procedimentos e práticas de segurança: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Verifica a conformidade dos procedimentos de segurança e de confidencialidade, cumprindo os regulamentos específicos inerentes à função.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Emprega sistemas de controlo e de verificação para identificar e garantir a sua segurança e a dos outros, e a confidencialidade da informação, comunicando superiormente as anomalias.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Emprega sistemas de verificação dos equipamentos e procedimentos de segurança, reportando as insuficiências detetadas.</a:t>
            </a:r>
          </a:p>
          <a:p>
            <a:pPr>
              <a:lnSpc>
                <a:spcPts val="1650"/>
              </a:lnSpc>
            </a:pPr>
            <a:endParaRPr lang="pt-PT" sz="1500" i="1" dirty="0">
              <a:solidFill>
                <a:srgbClr val="0D3E76"/>
              </a:solidFill>
            </a:endParaRPr>
          </a:p>
          <a:p>
            <a:pPr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Tomada de decisão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Tomar decisões com rapidez, mesmo quando envolvem riscos, tomar decisões difíceis, mesmo quando envolvem escolhas impopulares, tomar decisões ponderadas e bem fundamentadas, assumindo a responsabilidade pelos resultados: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Identifica as situações urgentes, dando uma resposta alinhada com as suas responsabilidades.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Reúne a informação relevante para a tomada de decisão.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Assume e reconhece a importância das suas decisões, responsabilizando-se pelos resultados e apresentando ações corretivas quando necessário.</a:t>
            </a:r>
          </a:p>
          <a:p>
            <a:pPr>
              <a:lnSpc>
                <a:spcPts val="1650"/>
              </a:lnSpc>
            </a:pPr>
            <a:endParaRPr lang="pt-PT" sz="1500" i="1" dirty="0">
              <a:solidFill>
                <a:srgbClr val="0D3E76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FC31865-6990-38BF-584E-4AA652DB88F1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8319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AEEB78-EDBD-1422-B65C-CD575D6D3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753F96-7C6F-B1A7-2E70-55763F54756E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LISTA DE COMPETÊNCIA E COMPORTAMENTOS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E39BAAD-4658-8D77-202B-B324D795C9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941E0BA-2B3A-1CCA-823C-B58D7DDF1D91}"/>
              </a:ext>
            </a:extLst>
          </p:cNvPr>
          <p:cNvSpPr txBox="1"/>
          <p:nvPr/>
        </p:nvSpPr>
        <p:spPr>
          <a:xfrm>
            <a:off x="457199" y="1254009"/>
            <a:ext cx="8175172" cy="2272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</a:pPr>
            <a:r>
              <a:rPr lang="pt-PT" sz="1500" b="1" i="1" dirty="0">
                <a:solidFill>
                  <a:srgbClr val="0D3E76"/>
                </a:solidFill>
              </a:rPr>
              <a:t>Inteligência emocional (gestão das emoções, empatia e decisões emocionalmente inteligentes)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Gerir as emoções, mostrar empatia e sensibilidade às emoções dos outros e tomar decisões equilibradas e refletidas: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Utiliza estratégias eficazes para controlar e gerir o stress e as emoções, nomeadamente, recorrendo a ações preventivas.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Tem em consideração as necessidades emocionais dos outros, agindo para os apoiar.</a:t>
            </a:r>
          </a:p>
          <a:p>
            <a:pPr>
              <a:lnSpc>
                <a:spcPts val="1650"/>
              </a:lnSpc>
            </a:pPr>
            <a:r>
              <a:rPr lang="pt-PT" sz="1500" i="1" dirty="0">
                <a:solidFill>
                  <a:srgbClr val="0D3E76"/>
                </a:solidFill>
              </a:rPr>
              <a:t>• Considera as suas emoções e as das pessoas envolvidas no trabalho que executa antes de tomar decisões, pedindo apoio sempre que apropriado.</a:t>
            </a:r>
          </a:p>
          <a:p>
            <a:pPr>
              <a:lnSpc>
                <a:spcPts val="1650"/>
              </a:lnSpc>
            </a:pPr>
            <a:endParaRPr lang="pt-PT" sz="1500" i="1" dirty="0">
              <a:solidFill>
                <a:srgbClr val="0D3E76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4E37C49-1061-D378-733A-97C77BEB578B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3042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60C2C-49B4-8D03-6A10-674A04569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5D254C84-CCCB-016E-5B00-CB3774202086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COMPETÊNCIAS: ADEQUAÇÃO ÀS FUNÇÕES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B9E0D389-8B6D-CCF0-5806-F351B0630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C138779-8C27-C329-DA29-61F5EBBE5F8E}"/>
              </a:ext>
            </a:extLst>
          </p:cNvPr>
          <p:cNvSpPr txBox="1"/>
          <p:nvPr/>
        </p:nvSpPr>
        <p:spPr>
          <a:xfrm>
            <a:off x="457199" y="1254009"/>
            <a:ext cx="817517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>
                <a:solidFill>
                  <a:srgbClr val="0D3E76"/>
                </a:solidFill>
              </a:rPr>
              <a:t>Exemplos de competências sugeridas para as funções de carreira de ‘assistente operacional’:</a:t>
            </a:r>
          </a:p>
          <a:p>
            <a:endParaRPr lang="pt-PT" i="1" dirty="0">
              <a:solidFill>
                <a:srgbClr val="0D3E7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rgbClr val="0D3E76"/>
                </a:solidFill>
              </a:rPr>
              <a:t>Orientação para o serviço público (ética e valores, compromisso e conduta)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rgbClr val="0D3E76"/>
                </a:solidFill>
              </a:rPr>
              <a:t>Organização para a colaboração (relacionamento, clima de bem-estar e objetivos comuns)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rgbClr val="0D3E76"/>
                </a:solidFill>
              </a:rPr>
              <a:t>Inteligência emocional  (gestão das emoções, empatia e decisões emocionalmente inteligentes)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rgbClr val="0D3E76"/>
                </a:solidFill>
              </a:rPr>
              <a:t>Orientação para segurança (regras e procedimentos, mitigação de riscos e priorização da segurança)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rgbClr val="0D3E76"/>
                </a:solidFill>
              </a:rPr>
              <a:t>Orientação para a participação (envolvimento, interação e valorização dos contributos)</a:t>
            </a:r>
            <a:br>
              <a:rPr lang="pt-PT" i="1" dirty="0">
                <a:solidFill>
                  <a:srgbClr val="0D3E76"/>
                </a:solidFill>
              </a:rPr>
            </a:br>
            <a:endParaRPr lang="pt-PT" i="1" dirty="0">
              <a:solidFill>
                <a:srgbClr val="0D3E76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C1A524C-74BB-3D3D-5DDB-BD998B732EDE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3734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A39FC-1E14-184C-1723-DACBDEEF8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87ABDB73-5450-7D3D-A20F-8A013C2199A1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COMPETÊNCIAS: ADEQUAÇÃO ÀS FUNÇÕES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C7F1D83-B9E4-9F28-329D-8382203E8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8847212-4966-2B00-1826-253989F3E4C2}"/>
              </a:ext>
            </a:extLst>
          </p:cNvPr>
          <p:cNvSpPr txBox="1"/>
          <p:nvPr/>
        </p:nvSpPr>
        <p:spPr>
          <a:xfrm>
            <a:off x="457199" y="1254009"/>
            <a:ext cx="817517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i="1" dirty="0">
                <a:solidFill>
                  <a:srgbClr val="0D3E76"/>
                </a:solidFill>
              </a:rPr>
              <a:t>Exemplo de competências sugeridas para as funções de ‘técnico de apoio à infância’:</a:t>
            </a:r>
          </a:p>
          <a:p>
            <a:endParaRPr lang="pt-PT" i="1" dirty="0">
              <a:solidFill>
                <a:srgbClr val="0D3E7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rgbClr val="0D3E76"/>
                </a:solidFill>
              </a:rPr>
              <a:t>Orientação para o serviço público (ética e valores, compromisso e conduta)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rgbClr val="0D3E76"/>
                </a:solidFill>
              </a:rPr>
              <a:t>Organização para a colaboração (relacionamento, clima de bem-estar e objetivos comuns)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rgbClr val="0D3E76"/>
                </a:solidFill>
              </a:rPr>
              <a:t>Inteligência emocional  (gestão das emoções, empatia e decisões emocionalmente inteligentes)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rgbClr val="0D3E76"/>
                </a:solidFill>
              </a:rPr>
              <a:t>Orientação para segurança (regras e procedimentos, mitigação de riscos e priorização da segurança)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rgbClr val="0D3E76"/>
                </a:solidFill>
              </a:rPr>
              <a:t>Comunicação (clareza, adaptação e compreensão verbal)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rgbClr val="0D3E76"/>
                </a:solidFill>
              </a:rPr>
              <a:t>Iniciativa (prontidão, autonomia e facilitação)</a:t>
            </a:r>
          </a:p>
          <a:p>
            <a:br>
              <a:rPr lang="pt-PT" i="1" dirty="0">
                <a:solidFill>
                  <a:srgbClr val="0D3E76"/>
                </a:solidFill>
              </a:rPr>
            </a:br>
            <a:endParaRPr lang="pt-PT" i="1" dirty="0">
              <a:solidFill>
                <a:srgbClr val="0D3E76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B7A82BE-3FFE-EE3C-C8C1-831612EE5FB1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9215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D33F0F-031C-040A-B195-91C082606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BE9476E3-9ED9-88E4-3416-9D6106DB82F7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  <a:latin typeface="+mj-lt"/>
                <a:cs typeface="Calibri" panose="020F0502020204030204" pitchFamily="34" charset="0"/>
              </a:rPr>
              <a:t>PARÂMETROS DE AVALIAÇÃO: OBJETIVOS</a:t>
            </a:r>
            <a:endParaRPr lang="pt-PT" sz="2800" dirty="0">
              <a:solidFill>
                <a:srgbClr val="0D3E76"/>
              </a:solidFill>
              <a:latin typeface="+mj-l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EEE3DA29-78DB-C4C4-FDF9-7F0217CDE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BA96A24-E5C1-6BE3-4A6A-B8A7FB186DCA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CaixaDeTexto 4">
            <a:extLst>
              <a:ext uri="{FF2B5EF4-FFF2-40B4-BE49-F238E27FC236}">
                <a16:creationId xmlns:a16="http://schemas.microsoft.com/office/drawing/2014/main" id="{B7FC657D-8CBA-724E-1927-24A91E41F5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5472931"/>
              </p:ext>
            </p:extLst>
          </p:nvPr>
        </p:nvGraphicFramePr>
        <p:xfrm>
          <a:off x="457199" y="719881"/>
          <a:ext cx="8293262" cy="3223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94014057-6AE1-AC63-2D92-B31FA17A3E8B}"/>
              </a:ext>
            </a:extLst>
          </p:cNvPr>
          <p:cNvSpPr txBox="1"/>
          <p:nvPr/>
        </p:nvSpPr>
        <p:spPr>
          <a:xfrm>
            <a:off x="539394" y="3784600"/>
            <a:ext cx="80652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/>
            <a:r>
              <a:rPr lang="pt-PT" sz="1600" i="1" dirty="0">
                <a:solidFill>
                  <a:srgbClr val="0D3E76"/>
                </a:solidFill>
                <a:cs typeface="Calibri" panose="020F0502020204030204" pitchFamily="34" charset="0"/>
              </a:rPr>
              <a:t>Ex. </a:t>
            </a:r>
            <a:r>
              <a:rPr lang="pt-PT" sz="1600" i="1" dirty="0">
                <a:solidFill>
                  <a:srgbClr val="0D3E76"/>
                </a:solidFill>
              </a:rPr>
              <a:t>Garantir a limpeza e higienização das salas de aula assegurando o cumprimento de pelo menos 95% do plano semanal de limpeza, sem evidência de reclamações;</a:t>
            </a:r>
            <a:r>
              <a:rPr lang="pt-PT" sz="1600" i="1" dirty="0">
                <a:solidFill>
                  <a:srgbClr val="0D3E76"/>
                </a:solidFill>
                <a:cs typeface="Arial" panose="020B0604020202020204" pitchFamily="34" charset="0"/>
              </a:rPr>
              <a:t> </a:t>
            </a:r>
            <a:r>
              <a:rPr lang="pt-PT" altLang="pt-PT" sz="1600" i="1" dirty="0">
                <a:solidFill>
                  <a:srgbClr val="0D3E76"/>
                </a:solidFill>
                <a:cs typeface="Arial" panose="020B0604020202020204" pitchFamily="34" charset="0"/>
              </a:rPr>
              <a:t>Reduzir a quantidade de detergente gasto na limpeza face ao ano anterior, sem evidência de aumento do n.º de reclamações.</a:t>
            </a:r>
          </a:p>
          <a:p>
            <a:pPr marL="11113"/>
            <a:endParaRPr lang="pt-PT" sz="1600" i="1" dirty="0">
              <a:solidFill>
                <a:srgbClr val="0D3E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7248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C77AF4-69BA-3E91-054C-F1E1200B8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2C1FFD4-863B-A08D-9A7E-C15A5D67A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F8C2FE67-C5F6-74CB-C6D6-7A56BCE11183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DD352C8-4C64-50AF-92C9-56B1B9CC5F3F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</a:rPr>
              <a:t>OBJETIVOS VAGOS VS OBJETIVOS MENSURÁVEIS</a:t>
            </a:r>
            <a:endParaRPr lang="pt-PT" sz="2800" dirty="0">
              <a:solidFill>
                <a:srgbClr val="0D3E76"/>
              </a:solidFill>
              <a:latin typeface="+mj-lt"/>
            </a:endParaRPr>
          </a:p>
        </p:txBody>
      </p:sp>
      <p:graphicFrame>
        <p:nvGraphicFramePr>
          <p:cNvPr id="7" name="CaixaDeTexto 4">
            <a:extLst>
              <a:ext uri="{FF2B5EF4-FFF2-40B4-BE49-F238E27FC236}">
                <a16:creationId xmlns:a16="http://schemas.microsoft.com/office/drawing/2014/main" id="{67567E2B-8E24-571D-428C-8B19897CC6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0573331"/>
              </p:ext>
            </p:extLst>
          </p:nvPr>
        </p:nvGraphicFramePr>
        <p:xfrm>
          <a:off x="457199" y="1254009"/>
          <a:ext cx="8175172" cy="1569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CaixaDeTexto 4">
            <a:extLst>
              <a:ext uri="{FF2B5EF4-FFF2-40B4-BE49-F238E27FC236}">
                <a16:creationId xmlns:a16="http://schemas.microsoft.com/office/drawing/2014/main" id="{81B2388D-B674-FF2E-6574-867426CFB6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7532471"/>
              </p:ext>
            </p:extLst>
          </p:nvPr>
        </p:nvGraphicFramePr>
        <p:xfrm>
          <a:off x="484414" y="3327411"/>
          <a:ext cx="8175172" cy="1569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34054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3A1E76-F435-14B7-0633-03C30665D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1F4737D1-5F85-B54E-D797-413D9495CD4A}"/>
              </a:ext>
            </a:extLst>
          </p:cNvPr>
          <p:cNvSpPr txBox="1"/>
          <p:nvPr/>
        </p:nvSpPr>
        <p:spPr>
          <a:xfrm>
            <a:off x="484413" y="492526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  <a:latin typeface="+mj-lt"/>
                <a:cs typeface="Calibri" panose="020F0502020204030204" pitchFamily="34" charset="0"/>
              </a:rPr>
              <a:t>LEGISLAÇÃO APLICÁVEL</a:t>
            </a:r>
            <a:endParaRPr lang="pt-PT" sz="2800" dirty="0">
              <a:solidFill>
                <a:srgbClr val="0D3E76"/>
              </a:solidFill>
              <a:latin typeface="+mj-l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7EEF9E5-6F08-70E9-76E6-8016A3986D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41F0744-2C01-0295-9D11-665122FCE2B0}"/>
              </a:ext>
            </a:extLst>
          </p:cNvPr>
          <p:cNvSpPr txBox="1"/>
          <p:nvPr/>
        </p:nvSpPr>
        <p:spPr>
          <a:xfrm>
            <a:off x="484413" y="1280630"/>
            <a:ext cx="858338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</a:rPr>
              <a:t>Decreto Legislativo Regional n.º 27/2009/M, de 21/8 – Aprova o SIADAP-RAM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</a:rPr>
              <a:t>Decreto Legislativo Regional n.º 12/2015/M, de 21/12 – 1.ª alteração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</a:rPr>
              <a:t>Decreto Legislativo Regional n.º 18/2020/M, de 31/12 – 2.ª alteração (ORAM 2021)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</a:rPr>
              <a:t>Decreto Legislativo Regional n.º 6/2024/M, de 29/7 – 3.ª alteração (ORAM 2024)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</a:rPr>
              <a:t>Decreto Legislativo Regional n.º 23/2024/M, de 30/12 – 4.ª alteração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</a:rPr>
              <a:t>Portaria nacional n.º 236/2024/1, de 27 de setembro – Aprova a lista de competências e fichas</a:t>
            </a:r>
          </a:p>
          <a:p>
            <a:pPr marL="139700" indent="-139700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rgbClr val="0D3E76"/>
                </a:solidFill>
              </a:rPr>
              <a:t>Portaria regional n.º 461/2020, de 2/9 – Adapta aos trabalhadores não docentes das delegações escolares e das escolas da rede pública da RAM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212F6A9-5DAB-612E-4623-13478F23AAAF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2385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72457-0284-09C9-A929-2B6B63615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77FA845-5E61-54CC-C3A2-6B1140361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B0B414F-9292-70E3-2227-327516F7D5C6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BDC5D0D-1D88-91EC-B4A3-E4AECEC33473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</a:rPr>
              <a:t>OBJETIVOS VAGOS VS OBJETIVOS MENSURÁVEIS</a:t>
            </a:r>
            <a:endParaRPr lang="pt-PT" sz="2800" dirty="0">
              <a:solidFill>
                <a:srgbClr val="0D3E76"/>
              </a:solidFill>
              <a:latin typeface="+mj-lt"/>
            </a:endParaRPr>
          </a:p>
        </p:txBody>
      </p:sp>
      <p:graphicFrame>
        <p:nvGraphicFramePr>
          <p:cNvPr id="7" name="CaixaDeTexto 4">
            <a:extLst>
              <a:ext uri="{FF2B5EF4-FFF2-40B4-BE49-F238E27FC236}">
                <a16:creationId xmlns:a16="http://schemas.microsoft.com/office/drawing/2014/main" id="{BCA651CA-FBA0-4633-7539-F5887A6E87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0419661"/>
              </p:ext>
            </p:extLst>
          </p:nvPr>
        </p:nvGraphicFramePr>
        <p:xfrm>
          <a:off x="666946" y="1246375"/>
          <a:ext cx="7810107" cy="1585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CaixaDeTexto 4">
            <a:extLst>
              <a:ext uri="{FF2B5EF4-FFF2-40B4-BE49-F238E27FC236}">
                <a16:creationId xmlns:a16="http://schemas.microsoft.com/office/drawing/2014/main" id="{D5D75BF0-0ACD-8378-D622-9D910EAAC8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9533551"/>
              </p:ext>
            </p:extLst>
          </p:nvPr>
        </p:nvGraphicFramePr>
        <p:xfrm>
          <a:off x="777650" y="3187358"/>
          <a:ext cx="7588698" cy="1750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1386231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4817091" y="1011338"/>
            <a:ext cx="3070927" cy="209398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350" dirty="0">
                <a:solidFill>
                  <a:srgbClr val="127BC0"/>
                </a:solidFill>
                <a:latin typeface="Calibri"/>
              </a:rPr>
            </a:br>
            <a:endParaRPr lang="en-US" sz="1350" dirty="0">
              <a:solidFill>
                <a:srgbClr val="127BC0"/>
              </a:solidFill>
              <a:latin typeface="Calibri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24D6343-A706-4319-AF43-B8F2F2C0495F}"/>
              </a:ext>
            </a:extLst>
          </p:cNvPr>
          <p:cNvSpPr/>
          <p:nvPr/>
        </p:nvSpPr>
        <p:spPr>
          <a:xfrm>
            <a:off x="459796" y="2059806"/>
            <a:ext cx="7910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dirty="0"/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pt-PT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D2F0FC80-2F81-48FB-8F8A-2A9D90705E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8074156"/>
              </p:ext>
            </p:extLst>
          </p:nvPr>
        </p:nvGraphicFramePr>
        <p:xfrm>
          <a:off x="459795" y="2059806"/>
          <a:ext cx="8065946" cy="2177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3F24354A-776B-D094-DE83-8C577F9683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E1A4D75C-3805-5B89-B28C-70414C626EE5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altLang="pt-PT" sz="2800" dirty="0">
                <a:solidFill>
                  <a:srgbClr val="0D3E76"/>
                </a:solidFill>
                <a:latin typeface="+mj-lt"/>
                <a:cs typeface="Arial" panose="020B0604020202020204" pitchFamily="34" charset="0"/>
              </a:rPr>
              <a:t>ESCALA E MENÇÕES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0679458-9480-055F-699B-08AEF7FB131E}"/>
              </a:ext>
            </a:extLst>
          </p:cNvPr>
          <p:cNvSpPr txBox="1"/>
          <p:nvPr/>
        </p:nvSpPr>
        <p:spPr>
          <a:xfrm>
            <a:off x="457199" y="5046562"/>
            <a:ext cx="8068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pt-PT" sz="1200" dirty="0">
                <a:solidFill>
                  <a:srgbClr val="0D3E76"/>
                </a:solidFill>
                <a:cs typeface="Arial" panose="020B0604020202020204" pitchFamily="34" charset="0"/>
              </a:rPr>
              <a:t>*O desempenho Muito Bom pode ser alvo de reconhecimento de menção de excelência pelo Conselho Coordenador de Avaliação por proposta do avaliador, convertendo aquela avaliação em EXCELENTE.</a:t>
            </a:r>
            <a:endParaRPr lang="pt-PT" sz="1200" dirty="0">
              <a:solidFill>
                <a:srgbClr val="0D3E76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EE00F9A-C8F8-C892-E80A-D95656BDB249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1513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4817091" y="1011338"/>
            <a:ext cx="3070927" cy="209398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350" dirty="0">
                <a:solidFill>
                  <a:srgbClr val="127BC0"/>
                </a:solidFill>
                <a:latin typeface="Calibri"/>
              </a:rPr>
            </a:br>
            <a:endParaRPr lang="en-US" sz="1350" dirty="0">
              <a:solidFill>
                <a:srgbClr val="127BC0"/>
              </a:solidFill>
              <a:latin typeface="Calibri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24D6343-A706-4319-AF43-B8F2F2C0495F}"/>
              </a:ext>
            </a:extLst>
          </p:cNvPr>
          <p:cNvSpPr/>
          <p:nvPr/>
        </p:nvSpPr>
        <p:spPr>
          <a:xfrm>
            <a:off x="459796" y="2059806"/>
            <a:ext cx="7910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dirty="0"/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pt-PT" dirty="0"/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6F7E2CFB-6822-43D1-81A6-E02562889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96" y="1220736"/>
            <a:ext cx="7910869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pt-PT"/>
            </a:defPPr>
            <a:lvl1pPr>
              <a:spcBef>
                <a:spcPct val="0"/>
              </a:spcBef>
              <a:spcAft>
                <a:spcPct val="0"/>
              </a:spcAft>
              <a:defRPr sz="2400" b="1"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29292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29292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29292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29292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29292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29292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29292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rgbClr val="292929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altLang="pt-PT" sz="1800" b="0" dirty="0">
                <a:solidFill>
                  <a:srgbClr val="0D3E76"/>
                </a:solidFill>
                <a:latin typeface="+mn-lt"/>
                <a:cs typeface="Arial" panose="020B0604020202020204" pitchFamily="34" charset="0"/>
              </a:rPr>
              <a:t>O reconhecimento de Excelente, em 3 anos consecutivos dão direito a </a:t>
            </a:r>
            <a:r>
              <a:rPr lang="pt-PT" altLang="pt-PT" sz="1800" b="0" u="sng" dirty="0">
                <a:solidFill>
                  <a:srgbClr val="0D3E76"/>
                </a:solidFill>
                <a:latin typeface="+mn-lt"/>
                <a:cs typeface="Arial" panose="020B0604020202020204" pitchFamily="34" charset="0"/>
              </a:rPr>
              <a:t>5 dias de férias adicionais </a:t>
            </a:r>
            <a:r>
              <a:rPr lang="pt-PT" altLang="pt-PT" sz="1800" b="0" dirty="0">
                <a:solidFill>
                  <a:srgbClr val="0D3E76"/>
                </a:solidFill>
                <a:latin typeface="+mn-lt"/>
                <a:cs typeface="Arial" panose="020B0604020202020204" pitchFamily="34" charset="0"/>
              </a:rPr>
              <a:t>no ano civil seguinte + 1 prémio equivalente a 1 remuneração adicional majorada em 30%;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PT" altLang="pt-PT" sz="1800" b="0" dirty="0">
              <a:solidFill>
                <a:srgbClr val="0D3E76"/>
              </a:solidFill>
              <a:latin typeface="+mn-lt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altLang="pt-PT" sz="1800" b="0" dirty="0">
                <a:solidFill>
                  <a:srgbClr val="0D3E76"/>
                </a:solidFill>
                <a:latin typeface="+mn-lt"/>
                <a:cs typeface="Arial" panose="020B0604020202020204" pitchFamily="34" charset="0"/>
              </a:rPr>
              <a:t>A avaliação de Muito Bom em 3 anos consecutivos dão direito a </a:t>
            </a:r>
            <a:r>
              <a:rPr lang="pt-PT" altLang="pt-PT" sz="1800" b="0" u="sng" dirty="0">
                <a:solidFill>
                  <a:srgbClr val="0D3E76"/>
                </a:solidFill>
                <a:latin typeface="+mn-lt"/>
                <a:cs typeface="Arial" panose="020B0604020202020204" pitchFamily="34" charset="0"/>
              </a:rPr>
              <a:t>3 dias de férias adicionais </a:t>
            </a:r>
            <a:r>
              <a:rPr lang="pt-PT" altLang="pt-PT" sz="1800" b="0" dirty="0">
                <a:solidFill>
                  <a:srgbClr val="0D3E76"/>
                </a:solidFill>
                <a:latin typeface="+mn-lt"/>
                <a:cs typeface="Arial" panose="020B0604020202020204" pitchFamily="34" charset="0"/>
              </a:rPr>
              <a:t>no ano civil seguinte + 1 prémio equivalente a 1 remuneração adicional majorada em 25%;</a:t>
            </a:r>
          </a:p>
          <a:p>
            <a:endParaRPr lang="pt-PT" altLang="pt-PT" sz="1800" b="0" dirty="0">
              <a:solidFill>
                <a:srgbClr val="0D3E76"/>
              </a:solidFill>
              <a:latin typeface="+mn-lt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altLang="pt-PT" sz="1800" b="0" dirty="0">
                <a:solidFill>
                  <a:srgbClr val="0D3E76"/>
                </a:solidFill>
                <a:latin typeface="+mn-lt"/>
                <a:cs typeface="Arial" panose="020B0604020202020204" pitchFamily="34" charset="0"/>
              </a:rPr>
              <a:t>Alterações remuneratórias*.</a:t>
            </a:r>
          </a:p>
          <a:p>
            <a:endParaRPr lang="pt-PT" altLang="pt-PT" sz="1800" dirty="0">
              <a:solidFill>
                <a:srgbClr val="0D3E76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A36EC1D-CAF4-08C5-216A-4C99056967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C4B90550-E3F4-AF2B-156B-AAA6ADF754DB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492F374-5A45-7428-6713-0CAB9756037F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altLang="pt-PT" sz="2800" dirty="0">
                <a:solidFill>
                  <a:srgbClr val="0D3E76"/>
                </a:solidFill>
                <a:latin typeface="+mj-lt"/>
                <a:cs typeface="Arial" panose="020B0604020202020204" pitchFamily="34" charset="0"/>
              </a:rPr>
              <a:t>EFEITOS DA AVALIAÇÃO</a:t>
            </a:r>
          </a:p>
        </p:txBody>
      </p:sp>
    </p:spTree>
    <p:extLst>
      <p:ext uri="{BB962C8B-B14F-4D97-AF65-F5344CB8AC3E}">
        <p14:creationId xmlns:p14="http://schemas.microsoft.com/office/powerpoint/2010/main" val="38219489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489DC-29AA-65C8-631D-9AA2F0997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AB0BE46-26A4-1B21-A675-82BFD341C4D2}"/>
              </a:ext>
            </a:extLst>
          </p:cNvPr>
          <p:cNvSpPr txBox="1">
            <a:spLocks/>
          </p:cNvSpPr>
          <p:nvPr/>
        </p:nvSpPr>
        <p:spPr>
          <a:xfrm>
            <a:off x="4817091" y="1011338"/>
            <a:ext cx="3070927" cy="209398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350" dirty="0">
                <a:solidFill>
                  <a:srgbClr val="127BC0"/>
                </a:solidFill>
                <a:latin typeface="Calibri"/>
              </a:rPr>
            </a:br>
            <a:endParaRPr lang="en-US" sz="1350" dirty="0">
              <a:solidFill>
                <a:srgbClr val="127BC0"/>
              </a:solidFill>
              <a:latin typeface="Calibri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B849595D-F2BE-1844-A097-8ECC568CF7BA}"/>
              </a:ext>
            </a:extLst>
          </p:cNvPr>
          <p:cNvSpPr/>
          <p:nvPr/>
        </p:nvSpPr>
        <p:spPr>
          <a:xfrm>
            <a:off x="459796" y="2059806"/>
            <a:ext cx="79108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sz="2000" dirty="0">
              <a:solidFill>
                <a:srgbClr val="0D3E76"/>
              </a:solidFill>
            </a:endParaRPr>
          </a:p>
          <a:p>
            <a:pPr algn="just"/>
            <a:endParaRPr lang="pt-PT" sz="2000" dirty="0">
              <a:solidFill>
                <a:srgbClr val="0D3E76"/>
              </a:solidFill>
            </a:endParaRPr>
          </a:p>
          <a:p>
            <a:pPr algn="ctr"/>
            <a:r>
              <a:rPr lang="pt-PT" sz="2000" dirty="0">
                <a:solidFill>
                  <a:srgbClr val="0D3E76"/>
                </a:solidFill>
              </a:rPr>
              <a:t>Obrigado pela atenção!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43EE9F1-E967-EDBD-DD34-BF4B61F035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9FB9749-DCFE-AC6B-BDBB-1F697296051E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53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26DFA7-10E9-5E14-12A8-0661E4F65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32CF2AB-CFE8-543B-DF41-1ABFA9E914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984587"/>
              </p:ext>
            </p:extLst>
          </p:nvPr>
        </p:nvGraphicFramePr>
        <p:xfrm>
          <a:off x="600074" y="2045225"/>
          <a:ext cx="7943851" cy="218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2583">
                  <a:extLst>
                    <a:ext uri="{9D8B030D-6E8A-4147-A177-3AD203B41FA5}">
                      <a16:colId xmlns:a16="http://schemas.microsoft.com/office/drawing/2014/main" val="2867202715"/>
                    </a:ext>
                  </a:extLst>
                </a:gridCol>
                <a:gridCol w="1939617">
                  <a:extLst>
                    <a:ext uri="{9D8B030D-6E8A-4147-A177-3AD203B41FA5}">
                      <a16:colId xmlns:a16="http://schemas.microsoft.com/office/drawing/2014/main" val="34098746"/>
                    </a:ext>
                  </a:extLst>
                </a:gridCol>
                <a:gridCol w="1771651">
                  <a:extLst>
                    <a:ext uri="{9D8B030D-6E8A-4147-A177-3AD203B41FA5}">
                      <a16:colId xmlns:a16="http://schemas.microsoft.com/office/drawing/2014/main" val="231007846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pt-PT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Duração dos ciclos</a:t>
                      </a:r>
                    </a:p>
                  </a:txBody>
                  <a:tcPr>
                    <a:solidFill>
                      <a:srgbClr val="007A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1373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b="1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Subsistemas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="1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Anterior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b="1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partir de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134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SIADAP-RAM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ano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PT" sz="1600" b="1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ano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923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SIADAP- RAM 2 – direção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 anos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69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SIADAP- RAM 2 – direção intermédia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anos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218181"/>
                  </a:ext>
                </a:extLst>
              </a:tr>
              <a:tr h="2698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SIADAP- RAM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="1" dirty="0">
                          <a:solidFill>
                            <a:srgbClr val="0D3E7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anos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181382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09B34FA8-797F-0A06-6C83-7F104AF2D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D1E464D8-31BB-F3E0-83BD-4AEAEF706D7C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82631F1-AE26-612A-2F62-690CF8926760}"/>
              </a:ext>
            </a:extLst>
          </p:cNvPr>
          <p:cNvSpPr txBox="1"/>
          <p:nvPr/>
        </p:nvSpPr>
        <p:spPr>
          <a:xfrm>
            <a:off x="484413" y="492526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  <a:latin typeface="+mj-lt"/>
                <a:cs typeface="Calibri" panose="020F0502020204030204" pitchFamily="34" charset="0"/>
              </a:rPr>
              <a:t>PERIODICIDADE</a:t>
            </a:r>
            <a:endParaRPr lang="pt-PT" sz="2800" dirty="0">
              <a:solidFill>
                <a:srgbClr val="0D3E7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45185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FB57E-556B-3BB7-3212-538AE2DD8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BDAE57FA-29B3-FC1B-736F-B142BFE3A4F1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  <a:latin typeface="+mj-lt"/>
                <a:cs typeface="Calibri" panose="020F0502020204030204" pitchFamily="34" charset="0"/>
              </a:rPr>
              <a:t>AVALIADOR NAS EB1/PE</a:t>
            </a:r>
            <a:endParaRPr lang="pt-PT" sz="2800" dirty="0">
              <a:solidFill>
                <a:srgbClr val="0D3E76"/>
              </a:solidFill>
              <a:latin typeface="+mj-l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0FB8428-305E-A272-343F-D5D113D878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8E3B8E1-AFF9-D9BF-FA4D-144DF66AA8B6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CaixaDeTexto 4">
            <a:extLst>
              <a:ext uri="{FF2B5EF4-FFF2-40B4-BE49-F238E27FC236}">
                <a16:creationId xmlns:a16="http://schemas.microsoft.com/office/drawing/2014/main" id="{7BC59C02-38CF-73AB-05C9-F2208D017B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778145"/>
              </p:ext>
            </p:extLst>
          </p:nvPr>
        </p:nvGraphicFramePr>
        <p:xfrm>
          <a:off x="457199" y="1254009"/>
          <a:ext cx="8175172" cy="3539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7368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80202-7615-7E2D-22B9-18F4EE4A9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8A18170F-4FC5-0AB8-4FE9-5C042A4CC2C9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rgbClr val="0D3E76"/>
                </a:solidFill>
                <a:latin typeface="+mj-lt"/>
                <a:cs typeface="Calibri" panose="020F0502020204030204" pitchFamily="34" charset="0"/>
              </a:rPr>
              <a:t>COMPOSIÇÃO DO CCA</a:t>
            </a:r>
            <a:endParaRPr lang="pt-PT" sz="2800" dirty="0">
              <a:solidFill>
                <a:srgbClr val="0D3E76"/>
              </a:solidFill>
              <a:latin typeface="+mj-l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C9057AA-9CCE-DEE2-EEBC-50C1B1A5E3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C460289-E2E4-8ACC-CF01-B17DDB6D5284}"/>
              </a:ext>
            </a:extLst>
          </p:cNvPr>
          <p:cNvSpPr txBox="1"/>
          <p:nvPr/>
        </p:nvSpPr>
        <p:spPr>
          <a:xfrm>
            <a:off x="457199" y="1254009"/>
            <a:ext cx="817517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>
                <a:solidFill>
                  <a:srgbClr val="0D3E76"/>
                </a:solidFill>
              </a:rPr>
              <a:t>Nas escolas do 1.º ciclo do ensino básico com pré-escolar o CCA é presidido pelo delegado escolar do respetivo concelho e integrando os diretores dessas escolas, as quais são agrupadas, para esse efeito.</a:t>
            </a:r>
          </a:p>
          <a:p>
            <a:endParaRPr lang="pt-PT" dirty="0">
              <a:solidFill>
                <a:srgbClr val="0D3E76"/>
              </a:solidFill>
            </a:endParaRPr>
          </a:p>
          <a:p>
            <a:r>
              <a:rPr lang="pt-PT" b="1" dirty="0">
                <a:solidFill>
                  <a:srgbClr val="0D3E76"/>
                </a:solidFill>
              </a:rPr>
              <a:t>Atenção: </a:t>
            </a:r>
            <a:r>
              <a:rPr lang="pt-PT" dirty="0">
                <a:solidFill>
                  <a:srgbClr val="0D3E76"/>
                </a:solidFill>
              </a:rPr>
              <a:t>O membro do conselho coordenador da avaliação, que desempenhe funções de avaliador, não pode intervir na emissão de parecer sobre reclamações do pessoal que avaliou.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0BD6066-386A-5DAF-2B1C-632E70446DDF}"/>
              </a:ext>
            </a:extLst>
          </p:cNvPr>
          <p:cNvSpPr txBox="1"/>
          <p:nvPr/>
        </p:nvSpPr>
        <p:spPr>
          <a:xfrm>
            <a:off x="3722915" y="6177618"/>
            <a:ext cx="3358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DIREÇÃO REGIONAL DE ADMINISTRAÇÃO ESCOLAR</a:t>
            </a:r>
            <a:br>
              <a:rPr lang="pt-PT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Divisão de Apoio Técnico</a:t>
            </a:r>
            <a:endParaRPr lang="pt-P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53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2E68FC-DCE8-5E3D-4895-872423777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A8A6185-B197-E1D7-3B71-522C1F3B6D20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0D3E7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PT" dirty="0">
                <a:latin typeface="+mj-lt"/>
              </a:rPr>
              <a:t>FASES DO PROCESSO</a:t>
            </a:r>
          </a:p>
        </p:txBody>
      </p:sp>
      <p:pic>
        <p:nvPicPr>
          <p:cNvPr id="8" name="Imagem 7" descr="Uma imagem com texto, diagrama, Tipo de letra, file&#10;&#10;Os conteúdos gerados por IA podem estar incorretos.">
            <a:extLst>
              <a:ext uri="{FF2B5EF4-FFF2-40B4-BE49-F238E27FC236}">
                <a16:creationId xmlns:a16="http://schemas.microsoft.com/office/drawing/2014/main" id="{44665F57-6D21-C60F-EEB4-33B806C73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906" y="1304678"/>
            <a:ext cx="7772400" cy="4248643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B089DCD3-1476-F206-91F4-4102F5E82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527015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6B728C-1CB1-DCB2-0F6C-A80F3719E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339418F-8913-C677-D6D0-20FC926B5584}"/>
              </a:ext>
            </a:extLst>
          </p:cNvPr>
          <p:cNvSpPr txBox="1"/>
          <p:nvPr/>
        </p:nvSpPr>
        <p:spPr>
          <a:xfrm>
            <a:off x="515125" y="1153572"/>
            <a:ext cx="24003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Fases do processo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0CD0702D-3EC5-FA8B-EA38-32B953818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8264" y="11575"/>
            <a:ext cx="5553690" cy="5912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altLang="pt-PT" b="1" dirty="0">
                <a:solidFill>
                  <a:srgbClr val="0D3E76"/>
                </a:solidFill>
              </a:rPr>
              <a:t>ANO EM QUE SE INICIA O PERÍODO A AVALIAR: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br>
              <a:rPr lang="en-US" altLang="pt-PT" dirty="0">
                <a:solidFill>
                  <a:srgbClr val="0D3E76"/>
                </a:solidFill>
              </a:rPr>
            </a:br>
            <a:r>
              <a:rPr lang="en-US" altLang="pt-PT" b="1" dirty="0" err="1">
                <a:solidFill>
                  <a:srgbClr val="0D3E76"/>
                </a:solidFill>
              </a:rPr>
              <a:t>Fevereiro</a:t>
            </a:r>
            <a:r>
              <a:rPr lang="en-US" altLang="pt-PT" b="1" dirty="0">
                <a:solidFill>
                  <a:srgbClr val="0D3E76"/>
                </a:solidFill>
              </a:rPr>
              <a:t>: 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dirty="0" err="1">
                <a:solidFill>
                  <a:srgbClr val="0D3E76"/>
                </a:solidFill>
              </a:rPr>
              <a:t>Realização</a:t>
            </a:r>
            <a:r>
              <a:rPr lang="en-US" altLang="pt-PT" dirty="0">
                <a:solidFill>
                  <a:srgbClr val="0D3E76"/>
                </a:solidFill>
              </a:rPr>
              <a:t> da </a:t>
            </a:r>
            <a:r>
              <a:rPr lang="en-US" altLang="pt-PT" dirty="0" err="1">
                <a:solidFill>
                  <a:srgbClr val="0D3E76"/>
                </a:solidFill>
              </a:rPr>
              <a:t>reunião</a:t>
            </a:r>
            <a:r>
              <a:rPr lang="en-US" altLang="pt-PT" dirty="0">
                <a:solidFill>
                  <a:srgbClr val="0D3E76"/>
                </a:solidFill>
              </a:rPr>
              <a:t> entre </a:t>
            </a:r>
            <a:r>
              <a:rPr lang="en-US" altLang="pt-PT" dirty="0" err="1">
                <a:solidFill>
                  <a:srgbClr val="0D3E76"/>
                </a:solidFill>
              </a:rPr>
              <a:t>avaliador</a:t>
            </a:r>
            <a:r>
              <a:rPr lang="en-US" altLang="pt-PT" dirty="0">
                <a:solidFill>
                  <a:srgbClr val="0D3E76"/>
                </a:solidFill>
              </a:rPr>
              <a:t> e </a:t>
            </a:r>
            <a:r>
              <a:rPr lang="en-US" altLang="pt-PT" dirty="0" err="1">
                <a:solidFill>
                  <a:srgbClr val="0D3E76"/>
                </a:solidFill>
              </a:rPr>
              <a:t>avaliado</a:t>
            </a:r>
            <a:r>
              <a:rPr lang="en-US" altLang="pt-PT" dirty="0">
                <a:solidFill>
                  <a:srgbClr val="0D3E76"/>
                </a:solidFill>
              </a:rPr>
              <a:t> para a </a:t>
            </a:r>
            <a:r>
              <a:rPr lang="en-US" altLang="pt-PT" dirty="0" err="1">
                <a:solidFill>
                  <a:srgbClr val="0D3E76"/>
                </a:solidFill>
              </a:rPr>
              <a:t>contratualização</a:t>
            </a:r>
            <a:r>
              <a:rPr lang="en-US" altLang="pt-PT" dirty="0">
                <a:solidFill>
                  <a:srgbClr val="0D3E76"/>
                </a:solidFill>
              </a:rPr>
              <a:t> de </a:t>
            </a:r>
            <a:r>
              <a:rPr lang="en-US" altLang="pt-PT" dirty="0" err="1">
                <a:solidFill>
                  <a:srgbClr val="0D3E76"/>
                </a:solidFill>
              </a:rPr>
              <a:t>parâmetros</a:t>
            </a:r>
            <a:r>
              <a:rPr lang="en-US" altLang="pt-PT" dirty="0">
                <a:solidFill>
                  <a:srgbClr val="0D3E76"/>
                </a:solidFill>
              </a:rPr>
              <a:t> (</a:t>
            </a:r>
            <a:r>
              <a:rPr lang="en-US" altLang="pt-PT" dirty="0" err="1">
                <a:solidFill>
                  <a:srgbClr val="0D3E76"/>
                </a:solidFill>
              </a:rPr>
              <a:t>definição</a:t>
            </a:r>
            <a:r>
              <a:rPr lang="en-US" altLang="pt-PT" dirty="0">
                <a:solidFill>
                  <a:srgbClr val="0D3E76"/>
                </a:solidFill>
              </a:rPr>
              <a:t> de </a:t>
            </a:r>
            <a:r>
              <a:rPr lang="en-US" altLang="pt-PT" dirty="0" err="1">
                <a:solidFill>
                  <a:srgbClr val="0D3E76"/>
                </a:solidFill>
              </a:rPr>
              <a:t>objetivos</a:t>
            </a:r>
            <a:r>
              <a:rPr lang="en-US" altLang="pt-PT" dirty="0">
                <a:solidFill>
                  <a:srgbClr val="0D3E76"/>
                </a:solidFill>
              </a:rPr>
              <a:t> e </a:t>
            </a:r>
            <a:r>
              <a:rPr lang="en-US" altLang="pt-PT" dirty="0" err="1">
                <a:solidFill>
                  <a:srgbClr val="0D3E76"/>
                </a:solidFill>
              </a:rPr>
              <a:t>competências</a:t>
            </a:r>
            <a:r>
              <a:rPr lang="en-US" altLang="pt-PT" dirty="0">
                <a:solidFill>
                  <a:srgbClr val="0D3E76"/>
                </a:solidFill>
              </a:rPr>
              <a:t>).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dirty="0">
                <a:solidFill>
                  <a:srgbClr val="0D3E76"/>
                </a:solidFill>
              </a:rPr>
              <a:t>O CCA (Conselho </a:t>
            </a:r>
            <a:r>
              <a:rPr lang="en-US" altLang="pt-PT" dirty="0" err="1">
                <a:solidFill>
                  <a:srgbClr val="0D3E76"/>
                </a:solidFill>
              </a:rPr>
              <a:t>Coordenador</a:t>
            </a:r>
            <a:r>
              <a:rPr lang="en-US" altLang="pt-PT" dirty="0">
                <a:solidFill>
                  <a:srgbClr val="0D3E76"/>
                </a:solidFill>
              </a:rPr>
              <a:t> da Avaliação) </a:t>
            </a:r>
            <a:r>
              <a:rPr lang="en-US" altLang="pt-PT" dirty="0" err="1">
                <a:solidFill>
                  <a:srgbClr val="0D3E76"/>
                </a:solidFill>
              </a:rPr>
              <a:t>verifica</a:t>
            </a:r>
            <a:r>
              <a:rPr lang="en-US" altLang="pt-PT" dirty="0">
                <a:solidFill>
                  <a:srgbClr val="0D3E76"/>
                </a:solidFill>
              </a:rPr>
              <a:t> se a </a:t>
            </a:r>
            <a:r>
              <a:rPr lang="en-US" altLang="pt-PT" dirty="0" err="1">
                <a:solidFill>
                  <a:srgbClr val="0D3E76"/>
                </a:solidFill>
              </a:rPr>
              <a:t>contratualização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cumpre</a:t>
            </a:r>
            <a:r>
              <a:rPr lang="en-US" altLang="pt-PT" dirty="0">
                <a:solidFill>
                  <a:srgbClr val="0D3E76"/>
                </a:solidFill>
              </a:rPr>
              <a:t> as </a:t>
            </a:r>
            <a:r>
              <a:rPr lang="en-US" altLang="pt-PT" dirty="0" err="1">
                <a:solidFill>
                  <a:srgbClr val="0D3E76"/>
                </a:solidFill>
              </a:rPr>
              <a:t>normas</a:t>
            </a:r>
            <a:r>
              <a:rPr lang="en-US" altLang="pt-PT" dirty="0">
                <a:solidFill>
                  <a:srgbClr val="0D3E76"/>
                </a:solidFill>
              </a:rPr>
              <a:t>, </a:t>
            </a:r>
            <a:r>
              <a:rPr lang="en-US" altLang="pt-PT" dirty="0" err="1">
                <a:solidFill>
                  <a:srgbClr val="0D3E76"/>
                </a:solidFill>
              </a:rPr>
              <a:t>cabendo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ao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responsável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pelos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recursos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humanos</a:t>
            </a:r>
            <a:r>
              <a:rPr lang="en-US" altLang="pt-PT" dirty="0">
                <a:solidFill>
                  <a:srgbClr val="0D3E76"/>
                </a:solidFill>
              </a:rPr>
              <a:t>, </a:t>
            </a:r>
            <a:r>
              <a:rPr lang="en-US" altLang="pt-PT" dirty="0" err="1">
                <a:solidFill>
                  <a:srgbClr val="0D3E76"/>
                </a:solidFill>
              </a:rPr>
              <a:t>assina</a:t>
            </a:r>
            <a:r>
              <a:rPr lang="en-US" altLang="pt-PT" dirty="0">
                <a:solidFill>
                  <a:srgbClr val="0D3E76"/>
                </a:solidFill>
              </a:rPr>
              <a:t> o </a:t>
            </a:r>
            <a:r>
              <a:rPr lang="en-US" altLang="pt-PT" dirty="0" err="1">
                <a:solidFill>
                  <a:srgbClr val="0D3E76"/>
                </a:solidFill>
              </a:rPr>
              <a:t>respetivo</a:t>
            </a:r>
            <a:r>
              <a:rPr lang="en-US" altLang="pt-PT" dirty="0">
                <a:solidFill>
                  <a:srgbClr val="0D3E76"/>
                </a:solidFill>
              </a:rPr>
              <a:t> campo </a:t>
            </a:r>
            <a:r>
              <a:rPr lang="en-US" altLang="pt-PT" dirty="0" err="1">
                <a:solidFill>
                  <a:srgbClr val="0D3E76"/>
                </a:solidFill>
              </a:rPr>
              <a:t>na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ficha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em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representação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daquele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órgão</a:t>
            </a:r>
            <a:r>
              <a:rPr lang="en-US" altLang="pt-PT" dirty="0">
                <a:solidFill>
                  <a:srgbClr val="0D3E76"/>
                </a:solidFill>
              </a:rPr>
              <a:t>. </a:t>
            </a:r>
            <a:r>
              <a:rPr lang="en-US" altLang="pt-PT" dirty="0" err="1">
                <a:solidFill>
                  <a:srgbClr val="0D3E76"/>
                </a:solidFill>
              </a:rPr>
              <a:t>Tratando</a:t>
            </a:r>
            <a:r>
              <a:rPr lang="en-US" altLang="pt-PT" dirty="0">
                <a:solidFill>
                  <a:srgbClr val="0D3E76"/>
                </a:solidFill>
              </a:rPr>
              <a:t>-se de </a:t>
            </a:r>
            <a:r>
              <a:rPr lang="en-US" altLang="pt-PT" dirty="0" err="1">
                <a:solidFill>
                  <a:srgbClr val="0D3E76"/>
                </a:solidFill>
              </a:rPr>
              <a:t>uma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competência</a:t>
            </a:r>
            <a:r>
              <a:rPr lang="en-US" altLang="pt-PT" dirty="0">
                <a:solidFill>
                  <a:srgbClr val="0D3E76"/>
                </a:solidFill>
              </a:rPr>
              <a:t> do CCA </a:t>
            </a:r>
            <a:r>
              <a:rPr lang="en-US" altLang="pt-PT" dirty="0" err="1">
                <a:solidFill>
                  <a:srgbClr val="0D3E76"/>
                </a:solidFill>
              </a:rPr>
              <a:t>importa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que</a:t>
            </a:r>
            <a:r>
              <a:rPr lang="en-US" altLang="pt-PT" dirty="0">
                <a:solidFill>
                  <a:srgbClr val="0D3E76"/>
                </a:solidFill>
              </a:rPr>
              <a:t> o </a:t>
            </a:r>
            <a:r>
              <a:rPr lang="en-US" altLang="pt-PT" dirty="0" err="1">
                <a:solidFill>
                  <a:srgbClr val="0D3E76"/>
                </a:solidFill>
              </a:rPr>
              <a:t>mesmo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reúna</a:t>
            </a:r>
            <a:r>
              <a:rPr lang="en-US" altLang="pt-PT" dirty="0">
                <a:solidFill>
                  <a:srgbClr val="0D3E76"/>
                </a:solidFill>
              </a:rPr>
              <a:t> para o </a:t>
            </a:r>
            <a:r>
              <a:rPr lang="en-US" altLang="pt-PT" dirty="0" err="1">
                <a:solidFill>
                  <a:srgbClr val="0D3E76"/>
                </a:solidFill>
              </a:rPr>
              <a:t>efeito</a:t>
            </a:r>
            <a:r>
              <a:rPr lang="en-US" altLang="pt-PT" dirty="0">
                <a:solidFill>
                  <a:srgbClr val="0D3E76"/>
                </a:solidFill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br>
              <a:rPr lang="en-US" altLang="pt-PT" dirty="0">
                <a:solidFill>
                  <a:srgbClr val="0D3E76"/>
                </a:solidFill>
              </a:rPr>
            </a:br>
            <a:r>
              <a:rPr lang="en-US" altLang="pt-PT" b="1" dirty="0" err="1">
                <a:solidFill>
                  <a:srgbClr val="0D3E76"/>
                </a:solidFill>
              </a:rPr>
              <a:t>Dezembro</a:t>
            </a:r>
            <a:r>
              <a:rPr lang="en-US" altLang="pt-PT" b="1" dirty="0">
                <a:solidFill>
                  <a:srgbClr val="0D3E76"/>
                </a:solidFill>
              </a:rPr>
              <a:t>:</a:t>
            </a:r>
          </a:p>
          <a:p>
            <a:pPr marL="285750"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dirty="0" err="1">
                <a:solidFill>
                  <a:srgbClr val="0D3E76"/>
                </a:solidFill>
              </a:rPr>
              <a:t>Até</a:t>
            </a:r>
            <a:r>
              <a:rPr lang="en-US" altLang="pt-PT" dirty="0">
                <a:solidFill>
                  <a:srgbClr val="0D3E76"/>
                </a:solidFill>
              </a:rPr>
              <a:t> 15 de </a:t>
            </a:r>
            <a:r>
              <a:rPr lang="en-US" altLang="pt-PT" dirty="0" err="1">
                <a:solidFill>
                  <a:srgbClr val="0D3E76"/>
                </a:solidFill>
              </a:rPr>
              <a:t>dezembro</a:t>
            </a:r>
            <a:r>
              <a:rPr lang="en-US" altLang="pt-PT" dirty="0">
                <a:solidFill>
                  <a:srgbClr val="0D3E76"/>
                </a:solidFill>
              </a:rPr>
              <a:t>: </a:t>
            </a:r>
            <a:r>
              <a:rPr lang="en-US" altLang="pt-PT" dirty="0" err="1">
                <a:solidFill>
                  <a:srgbClr val="0D3E76"/>
                </a:solidFill>
              </a:rPr>
              <a:t>Os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serviços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informam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os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trabalhadores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que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podem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requerer</a:t>
            </a:r>
            <a:r>
              <a:rPr lang="en-US" altLang="pt-PT" dirty="0">
                <a:solidFill>
                  <a:srgbClr val="0D3E76"/>
                </a:solidFill>
              </a:rPr>
              <a:t> a </a:t>
            </a:r>
            <a:r>
              <a:rPr lang="en-US" altLang="pt-PT" dirty="0" err="1">
                <a:solidFill>
                  <a:srgbClr val="0D3E76"/>
                </a:solidFill>
              </a:rPr>
              <a:t>ponderação</a:t>
            </a:r>
            <a:r>
              <a:rPr lang="en-US" altLang="pt-PT" dirty="0">
                <a:solidFill>
                  <a:srgbClr val="0D3E76"/>
                </a:solidFill>
              </a:rPr>
              <a:t> curricular.</a:t>
            </a:r>
          </a:p>
          <a:p>
            <a:pPr marL="285750"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PT" dirty="0" err="1">
                <a:solidFill>
                  <a:srgbClr val="0D3E76"/>
                </a:solidFill>
              </a:rPr>
              <a:t>Até</a:t>
            </a:r>
            <a:r>
              <a:rPr lang="en-US" altLang="pt-PT" dirty="0">
                <a:solidFill>
                  <a:srgbClr val="0D3E76"/>
                </a:solidFill>
              </a:rPr>
              <a:t> 31 de </a:t>
            </a:r>
            <a:r>
              <a:rPr lang="en-US" altLang="pt-PT" dirty="0" err="1">
                <a:solidFill>
                  <a:srgbClr val="0D3E76"/>
                </a:solidFill>
              </a:rPr>
              <a:t>dezembro</a:t>
            </a:r>
            <a:r>
              <a:rPr lang="en-US" altLang="pt-PT" dirty="0">
                <a:solidFill>
                  <a:srgbClr val="0D3E76"/>
                </a:solidFill>
              </a:rPr>
              <a:t>: </a:t>
            </a:r>
            <a:r>
              <a:rPr lang="en-US" altLang="pt-PT" dirty="0" err="1">
                <a:solidFill>
                  <a:srgbClr val="0D3E76"/>
                </a:solidFill>
              </a:rPr>
              <a:t>Prazo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limite</a:t>
            </a:r>
            <a:r>
              <a:rPr lang="en-US" altLang="pt-PT" dirty="0">
                <a:solidFill>
                  <a:srgbClr val="0D3E76"/>
                </a:solidFill>
              </a:rPr>
              <a:t> para o </a:t>
            </a:r>
            <a:r>
              <a:rPr lang="en-US" altLang="pt-PT" dirty="0" err="1">
                <a:solidFill>
                  <a:srgbClr val="0D3E76"/>
                </a:solidFill>
              </a:rPr>
              <a:t>trabalhador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solicitar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formalmente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essa</a:t>
            </a:r>
            <a:r>
              <a:rPr lang="en-US" altLang="pt-PT" dirty="0">
                <a:solidFill>
                  <a:srgbClr val="0D3E76"/>
                </a:solidFill>
              </a:rPr>
              <a:t> </a:t>
            </a:r>
            <a:r>
              <a:rPr lang="en-US" altLang="pt-PT" dirty="0" err="1">
                <a:solidFill>
                  <a:srgbClr val="0D3E76"/>
                </a:solidFill>
              </a:rPr>
              <a:t>ponderação</a:t>
            </a:r>
            <a:r>
              <a:rPr lang="en-US" altLang="pt-PT" dirty="0">
                <a:solidFill>
                  <a:srgbClr val="0D3E76"/>
                </a:solidFill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pt-PT" dirty="0">
              <a:solidFill>
                <a:srgbClr val="0D3E76"/>
              </a:solidFill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EBF35EB0-C7D3-200A-C85F-7E6006A4AB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818534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B2B441-7222-B005-FDCE-F6F714052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7FBC8C-73BD-FEAB-592F-45B99C35C538}"/>
              </a:ext>
            </a:extLst>
          </p:cNvPr>
          <p:cNvSpPr txBox="1"/>
          <p:nvPr/>
        </p:nvSpPr>
        <p:spPr>
          <a:xfrm>
            <a:off x="515125" y="1153572"/>
            <a:ext cx="24003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Fases do processo</a:t>
            </a: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5BD1192C-5ED1-D364-A53C-65446770E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1200" y="1"/>
            <a:ext cx="5126932" cy="5912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altLang="pt-PT" b="1" dirty="0">
                <a:solidFill>
                  <a:srgbClr val="0D3E76"/>
                </a:solidFill>
              </a:rPr>
              <a:t>ANO EM SE REALIZA A AVALIAÇÃO: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br>
              <a:rPr lang="en-US" altLang="pt-PT" dirty="0">
                <a:solidFill>
                  <a:srgbClr val="0D3E76"/>
                </a:solidFill>
              </a:rPr>
            </a:br>
            <a:r>
              <a:rPr lang="en-US" b="1" dirty="0">
                <a:solidFill>
                  <a:srgbClr val="0D3E76"/>
                </a:solidFill>
              </a:rPr>
              <a:t>Janeiro: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3E76"/>
                </a:solidFill>
              </a:rPr>
              <a:t>1.ª </a:t>
            </a:r>
            <a:r>
              <a:rPr lang="en-US" dirty="0" err="1">
                <a:solidFill>
                  <a:srgbClr val="0D3E76"/>
                </a:solidFill>
              </a:rPr>
              <a:t>quinzena</a:t>
            </a:r>
            <a:r>
              <a:rPr lang="en-US" dirty="0">
                <a:solidFill>
                  <a:srgbClr val="0D3E76"/>
                </a:solidFill>
              </a:rPr>
              <a:t>: </a:t>
            </a:r>
            <a:r>
              <a:rPr lang="en-US" dirty="0" err="1">
                <a:solidFill>
                  <a:srgbClr val="0D3E76"/>
                </a:solidFill>
              </a:rPr>
              <a:t>Autoavaliação</a:t>
            </a:r>
            <a:r>
              <a:rPr lang="en-US" dirty="0">
                <a:solidFill>
                  <a:srgbClr val="0D3E76"/>
                </a:solidFill>
              </a:rPr>
              <a:t> e </a:t>
            </a:r>
            <a:r>
              <a:rPr lang="en-US" dirty="0" err="1">
                <a:solidFill>
                  <a:srgbClr val="0D3E76"/>
                </a:solidFill>
              </a:rPr>
              <a:t>avaliação</a:t>
            </a:r>
            <a:r>
              <a:rPr lang="en-US" dirty="0">
                <a:solidFill>
                  <a:srgbClr val="0D3E76"/>
                </a:solidFill>
              </a:rPr>
              <a:t> </a:t>
            </a:r>
            <a:r>
              <a:rPr lang="en-US" dirty="0" err="1">
                <a:solidFill>
                  <a:srgbClr val="0D3E76"/>
                </a:solidFill>
              </a:rPr>
              <a:t>pelos</a:t>
            </a:r>
            <a:r>
              <a:rPr lang="en-US" dirty="0">
                <a:solidFill>
                  <a:srgbClr val="0D3E76"/>
                </a:solidFill>
              </a:rPr>
              <a:t> </a:t>
            </a:r>
            <a:r>
              <a:rPr lang="en-US" dirty="0" err="1">
                <a:solidFill>
                  <a:srgbClr val="0D3E76"/>
                </a:solidFill>
              </a:rPr>
              <a:t>superiores</a:t>
            </a:r>
            <a:r>
              <a:rPr lang="en-US" dirty="0">
                <a:solidFill>
                  <a:srgbClr val="0D3E76"/>
                </a:solidFill>
              </a:rPr>
              <a:t>.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3E76"/>
                </a:solidFill>
              </a:rPr>
              <a:t>2.ª </a:t>
            </a:r>
            <a:r>
              <a:rPr lang="en-US" dirty="0" err="1">
                <a:solidFill>
                  <a:srgbClr val="0D3E76"/>
                </a:solidFill>
              </a:rPr>
              <a:t>quinzena</a:t>
            </a:r>
            <a:r>
              <a:rPr lang="en-US" dirty="0">
                <a:solidFill>
                  <a:srgbClr val="0D3E76"/>
                </a:solidFill>
              </a:rPr>
              <a:t>: </a:t>
            </a:r>
            <a:r>
              <a:rPr lang="en-US" dirty="0" err="1">
                <a:solidFill>
                  <a:srgbClr val="0D3E76"/>
                </a:solidFill>
              </a:rPr>
              <a:t>Reunião</a:t>
            </a:r>
            <a:r>
              <a:rPr lang="en-US" dirty="0">
                <a:solidFill>
                  <a:srgbClr val="0D3E76"/>
                </a:solidFill>
              </a:rPr>
              <a:t> do CCA para </a:t>
            </a:r>
            <a:r>
              <a:rPr lang="en-US" dirty="0" err="1">
                <a:solidFill>
                  <a:srgbClr val="0D3E76"/>
                </a:solidFill>
              </a:rPr>
              <a:t>harmonização</a:t>
            </a:r>
            <a:r>
              <a:rPr lang="en-US" dirty="0">
                <a:solidFill>
                  <a:srgbClr val="0D3E76"/>
                </a:solidFill>
              </a:rPr>
              <a:t> de </a:t>
            </a:r>
            <a:r>
              <a:rPr lang="en-US" dirty="0" err="1">
                <a:solidFill>
                  <a:srgbClr val="0D3E76"/>
                </a:solidFill>
              </a:rPr>
              <a:t>notas</a:t>
            </a:r>
            <a:r>
              <a:rPr lang="en-US" dirty="0">
                <a:solidFill>
                  <a:srgbClr val="0D3E76"/>
                </a:solidFill>
              </a:rPr>
              <a:t>.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D3E76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b="1" dirty="0" err="1">
                <a:solidFill>
                  <a:srgbClr val="0D3E76"/>
                </a:solidFill>
              </a:rPr>
              <a:t>Fevereiro</a:t>
            </a:r>
            <a:r>
              <a:rPr lang="en-US" b="1" dirty="0">
                <a:solidFill>
                  <a:srgbClr val="0D3E76"/>
                </a:solidFill>
              </a:rPr>
              <a:t>: 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D3E76"/>
                </a:solidFill>
              </a:rPr>
              <a:t>Reunião</a:t>
            </a:r>
            <a:r>
              <a:rPr lang="en-US" dirty="0">
                <a:solidFill>
                  <a:srgbClr val="0D3E76"/>
                </a:solidFill>
              </a:rPr>
              <a:t> formal de </a:t>
            </a:r>
            <a:r>
              <a:rPr lang="en-US" dirty="0" err="1">
                <a:solidFill>
                  <a:srgbClr val="0D3E76"/>
                </a:solidFill>
              </a:rPr>
              <a:t>avaliação</a:t>
            </a:r>
            <a:r>
              <a:rPr lang="en-US" dirty="0">
                <a:solidFill>
                  <a:srgbClr val="0D3E76"/>
                </a:solidFill>
              </a:rPr>
              <a:t> com o </a:t>
            </a:r>
            <a:r>
              <a:rPr lang="en-US" dirty="0" err="1">
                <a:solidFill>
                  <a:srgbClr val="0D3E76"/>
                </a:solidFill>
              </a:rPr>
              <a:t>trabalhador</a:t>
            </a:r>
            <a:r>
              <a:rPr lang="en-US" dirty="0">
                <a:solidFill>
                  <a:srgbClr val="0D3E76"/>
                </a:solidFill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D3E76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b="1" dirty="0">
                <a:solidFill>
                  <a:srgbClr val="0D3E76"/>
                </a:solidFill>
              </a:rPr>
              <a:t>Abril (</a:t>
            </a:r>
            <a:r>
              <a:rPr lang="en-US" b="1" dirty="0" err="1">
                <a:solidFill>
                  <a:srgbClr val="0D3E76"/>
                </a:solidFill>
              </a:rPr>
              <a:t>até</a:t>
            </a:r>
            <a:r>
              <a:rPr lang="en-US" b="1" dirty="0">
                <a:solidFill>
                  <a:srgbClr val="0D3E76"/>
                </a:solidFill>
              </a:rPr>
              <a:t> </a:t>
            </a:r>
            <a:r>
              <a:rPr lang="en-US" b="1" dirty="0" err="1">
                <a:solidFill>
                  <a:srgbClr val="0D3E76"/>
                </a:solidFill>
              </a:rPr>
              <a:t>dia</a:t>
            </a:r>
            <a:r>
              <a:rPr lang="en-US" b="1" dirty="0">
                <a:solidFill>
                  <a:srgbClr val="0D3E76"/>
                </a:solidFill>
              </a:rPr>
              <a:t> 30): 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D3E76"/>
                </a:solidFill>
              </a:rPr>
              <a:t>Homologação</a:t>
            </a:r>
            <a:r>
              <a:rPr lang="en-US" dirty="0">
                <a:solidFill>
                  <a:srgbClr val="0D3E76"/>
                </a:solidFill>
              </a:rPr>
              <a:t> das </a:t>
            </a:r>
            <a:r>
              <a:rPr lang="en-US" dirty="0" err="1">
                <a:solidFill>
                  <a:srgbClr val="0D3E76"/>
                </a:solidFill>
              </a:rPr>
              <a:t>avaliações</a:t>
            </a:r>
            <a:r>
              <a:rPr lang="en-US" dirty="0">
                <a:solidFill>
                  <a:srgbClr val="0D3E76"/>
                </a:solidFill>
              </a:rPr>
              <a:t> pela </a:t>
            </a:r>
            <a:r>
              <a:rPr lang="en-US" dirty="0" err="1">
                <a:solidFill>
                  <a:srgbClr val="0D3E76"/>
                </a:solidFill>
              </a:rPr>
              <a:t>entidade</a:t>
            </a:r>
            <a:r>
              <a:rPr lang="en-US" dirty="0">
                <a:solidFill>
                  <a:srgbClr val="0D3E76"/>
                </a:solidFill>
              </a:rPr>
              <a:t> </a:t>
            </a:r>
            <a:r>
              <a:rPr lang="en-US" dirty="0" err="1">
                <a:solidFill>
                  <a:srgbClr val="0D3E76"/>
                </a:solidFill>
              </a:rPr>
              <a:t>competente</a:t>
            </a:r>
            <a:r>
              <a:rPr lang="en-US" dirty="0">
                <a:solidFill>
                  <a:srgbClr val="0D3E76"/>
                </a:solidFill>
              </a:rPr>
              <a:t>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2FA84F6-D853-C52B-9521-6982FB76DC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12734"/>
            <a:ext cx="9144000" cy="945266"/>
          </a:xfrm>
          <a:prstGeom prst="rect">
            <a:avLst/>
          </a:prstGeom>
          <a:solidFill>
            <a:srgbClr val="016CB8"/>
          </a:solidFill>
          <a:ln>
            <a:solidFill>
              <a:schemeClr val="bg1"/>
            </a:solidFill>
          </a:ln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892048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C3B9BE0183037489CE537A24B836211" ma:contentTypeVersion="17" ma:contentTypeDescription="Criar um novo documento." ma:contentTypeScope="" ma:versionID="8dccfea3340cb703c2dc425b3cb0a5f8">
  <xsd:schema xmlns:xsd="http://www.w3.org/2001/XMLSchema" xmlns:xs="http://www.w3.org/2001/XMLSchema" xmlns:p="http://schemas.microsoft.com/office/2006/metadata/properties" xmlns:ns2="0afa2bc3-41e0-4dda-b3a7-c9172cf1b03b" xmlns:ns3="b9cd23b6-9943-4893-b07a-e0326b155321" targetNamespace="http://schemas.microsoft.com/office/2006/metadata/properties" ma:root="true" ma:fieldsID="d8d9ceedd9350b32a001f094030c59ad" ns2:_="" ns3:_="">
    <xsd:import namespace="0afa2bc3-41e0-4dda-b3a7-c9172cf1b03b"/>
    <xsd:import namespace="b9cd23b6-9943-4893-b07a-e0326b15532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fa2bc3-41e0-4dda-b3a7-c9172cf1b0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4e67187b-9c9f-41bf-94c4-f5d598897af6}" ma:internalName="TaxCatchAll" ma:showField="CatchAllData" ma:web="0afa2bc3-41e0-4dda-b3a7-c9172cf1b0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cd23b6-9943-4893-b07a-e0326b1553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Etiquetas de Imagem" ma:readOnly="false" ma:fieldId="{5cf76f15-5ced-4ddc-b409-7134ff3c332f}" ma:taxonomyMulti="true" ma:sspId="3d9b31ac-465d-4bdd-9bfe-9082c5a151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cd23b6-9943-4893-b07a-e0326b155321">
      <Terms xmlns="http://schemas.microsoft.com/office/infopath/2007/PartnerControls"/>
    </lcf76f155ced4ddcb4097134ff3c332f>
    <TaxCatchAll xmlns="0afa2bc3-41e0-4dda-b3a7-c9172cf1b03b" xsi:nil="true"/>
  </documentManagement>
</p:properties>
</file>

<file path=customXml/itemProps1.xml><?xml version="1.0" encoding="utf-8"?>
<ds:datastoreItem xmlns:ds="http://schemas.openxmlformats.org/officeDocument/2006/customXml" ds:itemID="{D03673EC-4748-4C0F-A4C8-187ED65803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fa2bc3-41e0-4dda-b3a7-c9172cf1b03b"/>
    <ds:schemaRef ds:uri="b9cd23b6-9943-4893-b07a-e0326b1553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B40528-A526-489F-9AEE-FCBCEEFB7E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606619-80A8-470D-89C4-ED0B5F8A144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b9cd23b6-9943-4893-b07a-e0326b155321"/>
    <ds:schemaRef ds:uri="0afa2bc3-41e0-4dda-b3a7-c9172cf1b03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1259</TotalTime>
  <Words>3499</Words>
  <Application>Microsoft Office PowerPoint</Application>
  <PresentationFormat>Apresentação no Ecrã (4:3)</PresentationFormat>
  <Paragraphs>309</Paragraphs>
  <Slides>33</Slides>
  <Notes>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33</vt:i4>
      </vt:variant>
    </vt:vector>
  </HeadingPairs>
  <TitlesOfParts>
    <vt:vector size="38" baseType="lpstr">
      <vt:lpstr>Aptos</vt:lpstr>
      <vt:lpstr>Aptos Display</vt:lpstr>
      <vt:lpstr>Arial</vt:lpstr>
      <vt:lpstr>Calibri</vt:lpstr>
      <vt:lpstr>Tema do Office</vt:lpstr>
      <vt:lpstr>SIADAP-RAM Sistema Integrado de Avaliação de Desempenho dos Trabalhadores da Administração Pública da Região Autónoma da Madeira nas EB1/PE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Miguel Vasconcelos Ponte</dc:creator>
  <cp:lastModifiedBy>Carlos Miguel Vasconcelos Ponte</cp:lastModifiedBy>
  <cp:revision>39</cp:revision>
  <dcterms:created xsi:type="dcterms:W3CDTF">2025-01-29T17:56:23Z</dcterms:created>
  <dcterms:modified xsi:type="dcterms:W3CDTF">2026-03-06T15:44:52Z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0x010100DC3B9BE0183037489CE537A24B836211</vt:lpwstr>
  </property>
</Properties>
</file>