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621588" cy="5969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4"/>
  </p:normalViewPr>
  <p:slideViewPr>
    <p:cSldViewPr snapToGrid="0">
      <p:cViewPr varScale="1">
        <p:scale>
          <a:sx n="142" d="100"/>
          <a:sy n="142" d="100"/>
        </p:scale>
        <p:origin x="7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619" y="976872"/>
            <a:ext cx="6478350" cy="2078096"/>
          </a:xfrm>
        </p:spPr>
        <p:txBody>
          <a:bodyPr anchor="b"/>
          <a:lstStyle>
            <a:lvl1pPr algn="ctr">
              <a:defRPr sz="5001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2699" y="3135107"/>
            <a:ext cx="5716191" cy="1441126"/>
          </a:xfrm>
        </p:spPr>
        <p:txBody>
          <a:bodyPr/>
          <a:lstStyle>
            <a:lvl1pPr marL="0" indent="0" algn="ctr">
              <a:buNone/>
              <a:defRPr sz="2000"/>
            </a:lvl1pPr>
            <a:lvl2pPr marL="381076" indent="0" algn="ctr">
              <a:buNone/>
              <a:defRPr sz="1667"/>
            </a:lvl2pPr>
            <a:lvl3pPr marL="762152" indent="0" algn="ctr">
              <a:buNone/>
              <a:defRPr sz="1500"/>
            </a:lvl3pPr>
            <a:lvl4pPr marL="1143229" indent="0" algn="ctr">
              <a:buNone/>
              <a:defRPr sz="1334"/>
            </a:lvl4pPr>
            <a:lvl5pPr marL="1524305" indent="0" algn="ctr">
              <a:buNone/>
              <a:defRPr sz="1334"/>
            </a:lvl5pPr>
            <a:lvl6pPr marL="1905381" indent="0" algn="ctr">
              <a:buNone/>
              <a:defRPr sz="1334"/>
            </a:lvl6pPr>
            <a:lvl7pPr marL="2286457" indent="0" algn="ctr">
              <a:buNone/>
              <a:defRPr sz="1334"/>
            </a:lvl7pPr>
            <a:lvl8pPr marL="2667533" indent="0" algn="ctr">
              <a:buNone/>
              <a:defRPr sz="1334"/>
            </a:lvl8pPr>
            <a:lvl9pPr marL="3048610" indent="0" algn="ctr">
              <a:buNone/>
              <a:defRPr sz="1334"/>
            </a:lvl9pPr>
          </a:lstStyle>
          <a:p>
            <a:r>
              <a:rPr lang="pt-PT"/>
              <a:t>Clique para editar o estilo de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7E9A-67F3-144E-A72D-6005F61C9EC6}" type="datetimeFigureOut">
              <a:rPr lang="pt-PT" smtClean="0"/>
              <a:t>09/02/23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21B45-9343-D047-B993-4219CBE0E25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14380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7E9A-67F3-144E-A72D-6005F61C9EC6}" type="datetimeFigureOut">
              <a:rPr lang="pt-PT" smtClean="0"/>
              <a:t>09/02/23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21B45-9343-D047-B993-4219CBE0E25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64963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015" y="1488106"/>
            <a:ext cx="6573620" cy="2482938"/>
          </a:xfrm>
        </p:spPr>
        <p:txBody>
          <a:bodyPr anchor="b"/>
          <a:lstStyle>
            <a:lvl1pPr>
              <a:defRPr sz="5001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015" y="3994534"/>
            <a:ext cx="6573620" cy="1305718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381076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76215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43229" indent="0">
              <a:buNone/>
              <a:defRPr sz="1334">
                <a:solidFill>
                  <a:schemeClr val="tx1">
                    <a:tint val="75000"/>
                  </a:schemeClr>
                </a:solidFill>
              </a:defRPr>
            </a:lvl4pPr>
            <a:lvl5pPr marL="1524305" indent="0">
              <a:buNone/>
              <a:defRPr sz="1334">
                <a:solidFill>
                  <a:schemeClr val="tx1">
                    <a:tint val="75000"/>
                  </a:schemeClr>
                </a:solidFill>
              </a:defRPr>
            </a:lvl5pPr>
            <a:lvl6pPr marL="1905381" indent="0">
              <a:buNone/>
              <a:defRPr sz="1334">
                <a:solidFill>
                  <a:schemeClr val="tx1">
                    <a:tint val="75000"/>
                  </a:schemeClr>
                </a:solidFill>
              </a:defRPr>
            </a:lvl6pPr>
            <a:lvl7pPr marL="2286457" indent="0">
              <a:buNone/>
              <a:defRPr sz="1334">
                <a:solidFill>
                  <a:schemeClr val="tx1">
                    <a:tint val="75000"/>
                  </a:schemeClr>
                </a:solidFill>
              </a:defRPr>
            </a:lvl7pPr>
            <a:lvl8pPr marL="2667533" indent="0">
              <a:buNone/>
              <a:defRPr sz="1334">
                <a:solidFill>
                  <a:schemeClr val="tx1">
                    <a:tint val="75000"/>
                  </a:schemeClr>
                </a:solidFill>
              </a:defRPr>
            </a:lvl8pPr>
            <a:lvl9pPr marL="3048610" indent="0">
              <a:buNone/>
              <a:defRPr sz="133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7E9A-67F3-144E-A72D-6005F61C9EC6}" type="datetimeFigureOut">
              <a:rPr lang="pt-PT" smtClean="0"/>
              <a:t>09/02/23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21B45-9343-D047-B993-4219CBE0E25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10349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3984" y="1588970"/>
            <a:ext cx="3239175" cy="3787276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58429" y="1588970"/>
            <a:ext cx="3239175" cy="3787276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7E9A-67F3-144E-A72D-6005F61C9EC6}" type="datetimeFigureOut">
              <a:rPr lang="pt-PT" smtClean="0"/>
              <a:t>09/02/23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21B45-9343-D047-B993-4219CBE0E25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1532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977" y="317795"/>
            <a:ext cx="6573620" cy="1153731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4978" y="1463234"/>
            <a:ext cx="3224288" cy="717109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1076" indent="0">
              <a:buNone/>
              <a:defRPr sz="1667" b="1"/>
            </a:lvl2pPr>
            <a:lvl3pPr marL="762152" indent="0">
              <a:buNone/>
              <a:defRPr sz="1500" b="1"/>
            </a:lvl3pPr>
            <a:lvl4pPr marL="1143229" indent="0">
              <a:buNone/>
              <a:defRPr sz="1334" b="1"/>
            </a:lvl4pPr>
            <a:lvl5pPr marL="1524305" indent="0">
              <a:buNone/>
              <a:defRPr sz="1334" b="1"/>
            </a:lvl5pPr>
            <a:lvl6pPr marL="1905381" indent="0">
              <a:buNone/>
              <a:defRPr sz="1334" b="1"/>
            </a:lvl6pPr>
            <a:lvl7pPr marL="2286457" indent="0">
              <a:buNone/>
              <a:defRPr sz="1334" b="1"/>
            </a:lvl7pPr>
            <a:lvl8pPr marL="2667533" indent="0">
              <a:buNone/>
              <a:defRPr sz="1334" b="1"/>
            </a:lvl8pPr>
            <a:lvl9pPr marL="3048610" indent="0">
              <a:buNone/>
              <a:defRPr sz="1334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4978" y="2180343"/>
            <a:ext cx="3224288" cy="3206956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58429" y="1463234"/>
            <a:ext cx="3240168" cy="717109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1076" indent="0">
              <a:buNone/>
              <a:defRPr sz="1667" b="1"/>
            </a:lvl2pPr>
            <a:lvl3pPr marL="762152" indent="0">
              <a:buNone/>
              <a:defRPr sz="1500" b="1"/>
            </a:lvl3pPr>
            <a:lvl4pPr marL="1143229" indent="0">
              <a:buNone/>
              <a:defRPr sz="1334" b="1"/>
            </a:lvl4pPr>
            <a:lvl5pPr marL="1524305" indent="0">
              <a:buNone/>
              <a:defRPr sz="1334" b="1"/>
            </a:lvl5pPr>
            <a:lvl6pPr marL="1905381" indent="0">
              <a:buNone/>
              <a:defRPr sz="1334" b="1"/>
            </a:lvl6pPr>
            <a:lvl7pPr marL="2286457" indent="0">
              <a:buNone/>
              <a:defRPr sz="1334" b="1"/>
            </a:lvl7pPr>
            <a:lvl8pPr marL="2667533" indent="0">
              <a:buNone/>
              <a:defRPr sz="1334" b="1"/>
            </a:lvl8pPr>
            <a:lvl9pPr marL="3048610" indent="0">
              <a:buNone/>
              <a:defRPr sz="1334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58429" y="2180343"/>
            <a:ext cx="3240168" cy="3206956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7E9A-67F3-144E-A72D-6005F61C9EC6}" type="datetimeFigureOut">
              <a:rPr lang="pt-PT" smtClean="0"/>
              <a:t>09/02/23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21B45-9343-D047-B993-4219CBE0E25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93935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7E9A-67F3-144E-A72D-6005F61C9EC6}" type="datetimeFigureOut">
              <a:rPr lang="pt-PT" smtClean="0"/>
              <a:t>09/02/23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21B45-9343-D047-B993-4219CBE0E25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04418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7E9A-67F3-144E-A72D-6005F61C9EC6}" type="datetimeFigureOut">
              <a:rPr lang="pt-PT" smtClean="0"/>
              <a:t>09/02/23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21B45-9343-D047-B993-4219CBE0E25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58128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977" y="397933"/>
            <a:ext cx="2458161" cy="1392767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40168" y="859427"/>
            <a:ext cx="3858429" cy="4241859"/>
          </a:xfrm>
        </p:spPr>
        <p:txBody>
          <a:bodyPr/>
          <a:lstStyle>
            <a:lvl1pPr>
              <a:defRPr sz="2667"/>
            </a:lvl1pPr>
            <a:lvl2pPr>
              <a:defRPr sz="2334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4977" y="1790700"/>
            <a:ext cx="2458161" cy="3317493"/>
          </a:xfrm>
        </p:spPr>
        <p:txBody>
          <a:bodyPr/>
          <a:lstStyle>
            <a:lvl1pPr marL="0" indent="0">
              <a:buNone/>
              <a:defRPr sz="1334"/>
            </a:lvl1pPr>
            <a:lvl2pPr marL="381076" indent="0">
              <a:buNone/>
              <a:defRPr sz="1167"/>
            </a:lvl2pPr>
            <a:lvl3pPr marL="762152" indent="0">
              <a:buNone/>
              <a:defRPr sz="1000"/>
            </a:lvl3pPr>
            <a:lvl4pPr marL="1143229" indent="0">
              <a:buNone/>
              <a:defRPr sz="834"/>
            </a:lvl4pPr>
            <a:lvl5pPr marL="1524305" indent="0">
              <a:buNone/>
              <a:defRPr sz="834"/>
            </a:lvl5pPr>
            <a:lvl6pPr marL="1905381" indent="0">
              <a:buNone/>
              <a:defRPr sz="834"/>
            </a:lvl6pPr>
            <a:lvl7pPr marL="2286457" indent="0">
              <a:buNone/>
              <a:defRPr sz="834"/>
            </a:lvl7pPr>
            <a:lvl8pPr marL="2667533" indent="0">
              <a:buNone/>
              <a:defRPr sz="834"/>
            </a:lvl8pPr>
            <a:lvl9pPr marL="3048610" indent="0">
              <a:buNone/>
              <a:defRPr sz="834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7E9A-67F3-144E-A72D-6005F61C9EC6}" type="datetimeFigureOut">
              <a:rPr lang="pt-PT" smtClean="0"/>
              <a:t>09/02/23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21B45-9343-D047-B993-4219CBE0E25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6667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977" y="397933"/>
            <a:ext cx="2458161" cy="1392767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40168" y="859427"/>
            <a:ext cx="3858429" cy="4241859"/>
          </a:xfrm>
        </p:spPr>
        <p:txBody>
          <a:bodyPr anchor="t"/>
          <a:lstStyle>
            <a:lvl1pPr marL="0" indent="0">
              <a:buNone/>
              <a:defRPr sz="2667"/>
            </a:lvl1pPr>
            <a:lvl2pPr marL="381076" indent="0">
              <a:buNone/>
              <a:defRPr sz="2334"/>
            </a:lvl2pPr>
            <a:lvl3pPr marL="762152" indent="0">
              <a:buNone/>
              <a:defRPr sz="2000"/>
            </a:lvl3pPr>
            <a:lvl4pPr marL="1143229" indent="0">
              <a:buNone/>
              <a:defRPr sz="1667"/>
            </a:lvl4pPr>
            <a:lvl5pPr marL="1524305" indent="0">
              <a:buNone/>
              <a:defRPr sz="1667"/>
            </a:lvl5pPr>
            <a:lvl6pPr marL="1905381" indent="0">
              <a:buNone/>
              <a:defRPr sz="1667"/>
            </a:lvl6pPr>
            <a:lvl7pPr marL="2286457" indent="0">
              <a:buNone/>
              <a:defRPr sz="1667"/>
            </a:lvl7pPr>
            <a:lvl8pPr marL="2667533" indent="0">
              <a:buNone/>
              <a:defRPr sz="1667"/>
            </a:lvl8pPr>
            <a:lvl9pPr marL="3048610" indent="0">
              <a:buNone/>
              <a:defRPr sz="1667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4977" y="1790700"/>
            <a:ext cx="2458161" cy="3317493"/>
          </a:xfrm>
        </p:spPr>
        <p:txBody>
          <a:bodyPr/>
          <a:lstStyle>
            <a:lvl1pPr marL="0" indent="0">
              <a:buNone/>
              <a:defRPr sz="1334"/>
            </a:lvl1pPr>
            <a:lvl2pPr marL="381076" indent="0">
              <a:buNone/>
              <a:defRPr sz="1167"/>
            </a:lvl2pPr>
            <a:lvl3pPr marL="762152" indent="0">
              <a:buNone/>
              <a:defRPr sz="1000"/>
            </a:lvl3pPr>
            <a:lvl4pPr marL="1143229" indent="0">
              <a:buNone/>
              <a:defRPr sz="834"/>
            </a:lvl4pPr>
            <a:lvl5pPr marL="1524305" indent="0">
              <a:buNone/>
              <a:defRPr sz="834"/>
            </a:lvl5pPr>
            <a:lvl6pPr marL="1905381" indent="0">
              <a:buNone/>
              <a:defRPr sz="834"/>
            </a:lvl6pPr>
            <a:lvl7pPr marL="2286457" indent="0">
              <a:buNone/>
              <a:defRPr sz="834"/>
            </a:lvl7pPr>
            <a:lvl8pPr marL="2667533" indent="0">
              <a:buNone/>
              <a:defRPr sz="834"/>
            </a:lvl8pPr>
            <a:lvl9pPr marL="3048610" indent="0">
              <a:buNone/>
              <a:defRPr sz="834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7E9A-67F3-144E-A72D-6005F61C9EC6}" type="datetimeFigureOut">
              <a:rPr lang="pt-PT" smtClean="0"/>
              <a:t>09/02/23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21B45-9343-D047-B993-4219CBE0E25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17726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7E9A-67F3-144E-A72D-6005F61C9EC6}" type="datetimeFigureOut">
              <a:rPr lang="pt-PT" smtClean="0"/>
              <a:t>09/02/23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21B45-9343-D047-B993-4219CBE0E25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33219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54199" y="317794"/>
            <a:ext cx="1643405" cy="5058452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3985" y="317794"/>
            <a:ext cx="4834945" cy="5058452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7E9A-67F3-144E-A72D-6005F61C9EC6}" type="datetimeFigureOut">
              <a:rPr lang="pt-PT" smtClean="0"/>
              <a:t>09/02/23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21B45-9343-D047-B993-4219CBE0E25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91302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3984" y="317795"/>
            <a:ext cx="6573620" cy="11537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984" y="1588970"/>
            <a:ext cx="6573620" cy="3787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3984" y="5532380"/>
            <a:ext cx="1714857" cy="3177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A7E9A-67F3-144E-A72D-6005F61C9EC6}" type="datetimeFigureOut">
              <a:rPr lang="pt-PT" smtClean="0"/>
              <a:t>09/02/23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24651" y="5532380"/>
            <a:ext cx="2572286" cy="3177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82747" y="5532380"/>
            <a:ext cx="1714857" cy="3177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C21B45-9343-D047-B993-4219CBE0E25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12253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62152" rtl="0" eaLnBrk="1" latinLnBrk="0" hangingPunct="1">
        <a:lnSpc>
          <a:spcPct val="90000"/>
        </a:lnSpc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538" indent="-190538" algn="l" defTabSz="762152" rtl="0" eaLnBrk="1" latinLnBrk="0" hangingPunct="1">
        <a:lnSpc>
          <a:spcPct val="90000"/>
        </a:lnSpc>
        <a:spcBef>
          <a:spcPts val="834"/>
        </a:spcBef>
        <a:buFont typeface="Arial" panose="020B0604020202020204" pitchFamily="34" charset="0"/>
        <a:buChar char="•"/>
        <a:defRPr sz="2334" kern="1200">
          <a:solidFill>
            <a:schemeClr val="tx1"/>
          </a:solidFill>
          <a:latin typeface="+mn-lt"/>
          <a:ea typeface="+mn-ea"/>
          <a:cs typeface="+mn-cs"/>
        </a:defRPr>
      </a:lvl1pPr>
      <a:lvl2pPr marL="571614" indent="-190538" algn="l" defTabSz="762152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691" indent="-190538" algn="l" defTabSz="762152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333767" indent="-190538" algn="l" defTabSz="762152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843" indent="-190538" algn="l" defTabSz="762152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919" indent="-190538" algn="l" defTabSz="762152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995" indent="-190538" algn="l" defTabSz="762152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8072" indent="-190538" algn="l" defTabSz="762152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9148" indent="-190538" algn="l" defTabSz="762152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21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1076" algn="l" defTabSz="7621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2152" algn="l" defTabSz="7621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229" algn="l" defTabSz="7621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4305" algn="l" defTabSz="7621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5381" algn="l" defTabSz="7621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6457" algn="l" defTabSz="7621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7533" algn="l" defTabSz="7621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8610" algn="l" defTabSz="7621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548525D-8726-17E4-7828-051A61F96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" y="0"/>
            <a:ext cx="7620000" cy="596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0166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5</TotalTime>
  <Words>0</Words>
  <Application>Microsoft Macintosh PowerPoint</Application>
  <PresentationFormat>Personalizados</PresentationFormat>
  <Paragraphs>0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Jose Nelson Pestana Henriques</dc:creator>
  <cp:lastModifiedBy>Jose Nelson Pestana Henriques</cp:lastModifiedBy>
  <cp:revision>1</cp:revision>
  <dcterms:created xsi:type="dcterms:W3CDTF">2023-02-09T14:50:50Z</dcterms:created>
  <dcterms:modified xsi:type="dcterms:W3CDTF">2023-02-09T14:56:11Z</dcterms:modified>
</cp:coreProperties>
</file>