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3"/>
  </p:notesMasterIdLst>
  <p:sldIdLst>
    <p:sldId id="256" r:id="rId2"/>
  </p:sldIdLst>
  <p:sldSz cx="10691813" cy="1511935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763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1DA7AD-C59F-4A79-9D5D-19ACEB74B4AC}" v="1" dt="2025-03-25T11:12:08.8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66"/>
  </p:normalViewPr>
  <p:slideViewPr>
    <p:cSldViewPr snapToGrid="0" showGuides="1">
      <p:cViewPr varScale="1">
        <p:scale>
          <a:sx n="48" d="100"/>
          <a:sy n="48" d="100"/>
        </p:scale>
        <p:origin x="2580" y="66"/>
      </p:cViewPr>
      <p:guideLst>
        <p:guide orient="horz" pos="4763"/>
        <p:guide pos="32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Sousa Lino da Silva Nunes" userId="a73cb8f9-8f92-41ed-9133-84059cba8a1e" providerId="ADAL" clId="{EA1DA7AD-C59F-4A79-9D5D-19ACEB74B4AC}"/>
    <pc:docChg chg="custSel modSld">
      <pc:chgData name="Sara Sousa Lino da Silva Nunes" userId="a73cb8f9-8f92-41ed-9133-84059cba8a1e" providerId="ADAL" clId="{EA1DA7AD-C59F-4A79-9D5D-19ACEB74B4AC}" dt="2025-03-25T11:12:17.427" v="4" actId="1076"/>
      <pc:docMkLst>
        <pc:docMk/>
      </pc:docMkLst>
      <pc:sldChg chg="addSp delSp modSp mod">
        <pc:chgData name="Sara Sousa Lino da Silva Nunes" userId="a73cb8f9-8f92-41ed-9133-84059cba8a1e" providerId="ADAL" clId="{EA1DA7AD-C59F-4A79-9D5D-19ACEB74B4AC}" dt="2025-03-25T11:12:17.427" v="4" actId="1076"/>
        <pc:sldMkLst>
          <pc:docMk/>
          <pc:sldMk cId="2486875898" sldId="256"/>
        </pc:sldMkLst>
        <pc:picChg chg="add mod">
          <ac:chgData name="Sara Sousa Lino da Silva Nunes" userId="a73cb8f9-8f92-41ed-9133-84059cba8a1e" providerId="ADAL" clId="{EA1DA7AD-C59F-4A79-9D5D-19ACEB74B4AC}" dt="2025-03-25T11:12:17.427" v="4" actId="1076"/>
          <ac:picMkLst>
            <pc:docMk/>
            <pc:sldMk cId="2486875898" sldId="256"/>
            <ac:picMk id="2" creationId="{1895663F-43C3-2AA3-7555-E7F699D9C566}"/>
          </ac:picMkLst>
        </pc:picChg>
        <pc:picChg chg="del">
          <ac:chgData name="Sara Sousa Lino da Silva Nunes" userId="a73cb8f9-8f92-41ed-9133-84059cba8a1e" providerId="ADAL" clId="{EA1DA7AD-C59F-4A79-9D5D-19ACEB74B4AC}" dt="2025-03-25T11:12:07.902" v="0" actId="478"/>
          <ac:picMkLst>
            <pc:docMk/>
            <pc:sldMk cId="2486875898" sldId="256"/>
            <ac:picMk id="12" creationId="{639EAE59-3866-DFC9-98D0-DD16ABADE1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52850" y="857250"/>
            <a:ext cx="16383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1pPr>
    <a:lvl2pPr marL="537620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2pPr>
    <a:lvl3pPr marL="107523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3pPr>
    <a:lvl4pPr marL="1612859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4pPr>
    <a:lvl5pPr marL="215047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5pPr>
    <a:lvl6pPr marL="2688098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6pPr>
    <a:lvl7pPr marL="322571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7pPr>
    <a:lvl8pPr marL="376333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8pPr>
    <a:lvl9pPr marL="4300956" algn="l" defTabSz="1075238" rtl="0" eaLnBrk="1" latinLnBrk="0" hangingPunct="1">
      <a:defRPr sz="141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</p:spPr>
        <p:txBody>
          <a:bodyPr anchor="b"/>
          <a:lstStyle>
            <a:lvl1pPr algn="ctr"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18012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61782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032863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78212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</p:spPr>
        <p:txBody>
          <a:bodyPr anchor="b"/>
          <a:lstStyle>
            <a:lvl1pPr>
              <a:defRPr sz="7016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618058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86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78675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28726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5053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956468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</p:spPr>
        <p:txBody>
          <a:bodyPr anchor="b"/>
          <a:lstStyle>
            <a:lvl1pPr>
              <a:defRPr sz="3742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443737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03/25/2025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788960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4860"/>
            <a:ext cx="10707591" cy="66381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18" y="1241440"/>
            <a:ext cx="7455682" cy="65571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850119" y="3008286"/>
            <a:ext cx="6807981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T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ENTIDADE PROMOTORA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850119" y="4561783"/>
            <a:ext cx="7131831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850118" y="6084942"/>
            <a:ext cx="421718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  <a:endParaRPr lang="en-PT" sz="43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850118" y="7638439"/>
            <a:ext cx="4502932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3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</a:t>
            </a:r>
            <a:endParaRPr lang="en-PT" sz="43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A1CCB4-B0A5-55F6-8409-D38562435CEF}"/>
              </a:ext>
            </a:extLst>
          </p:cNvPr>
          <p:cNvSpPr txBox="1"/>
          <p:nvPr/>
        </p:nvSpPr>
        <p:spPr>
          <a:xfrm>
            <a:off x="11564681" y="3008286"/>
            <a:ext cx="10754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Para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alterar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powerpoint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deverá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usar a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fonte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“Roboto”, que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pode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ser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descarregada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32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nesta</a:t>
            </a:r>
            <a:r>
              <a:rPr lang="en-GB" sz="32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pasta.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1895663F-43C3-2AA3-7555-E7F699D9C5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215" y="13436704"/>
            <a:ext cx="10301669" cy="106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197</TotalTime>
  <Words>27</Words>
  <Application>Microsoft Office PowerPoint</Application>
  <PresentationFormat>Personalizados</PresentationFormat>
  <Paragraphs>5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Sara Sousa Lino da Silva Nunes</cp:lastModifiedBy>
  <cp:revision>6</cp:revision>
  <cp:lastPrinted>2023-01-04T17:25:44Z</cp:lastPrinted>
  <dcterms:created xsi:type="dcterms:W3CDTF">2023-01-04T14:38:01Z</dcterms:created>
  <dcterms:modified xsi:type="dcterms:W3CDTF">2025-03-25T11:12:20Z</dcterms:modified>
</cp:coreProperties>
</file>